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1" r:id="rId4"/>
    <p:sldMasterId id="214748368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Lst>
  <p:sldSz cy="5143500" cx="9144000"/>
  <p:notesSz cx="6858000" cy="9144000"/>
  <p:embeddedFontLst>
    <p:embeddedFont>
      <p:font typeface="Caveat"/>
      <p:regular r:id="rId33"/>
      <p:bold r:id="rId34"/>
    </p:embeddedFont>
    <p:embeddedFont>
      <p:font typeface="Poppins"/>
      <p:regular r:id="rId35"/>
      <p:bold r:id="rId36"/>
      <p:italic r:id="rId37"/>
      <p:boldItalic r:id="rId38"/>
    </p:embeddedFont>
    <p:embeddedFont>
      <p:font typeface="Overpass"/>
      <p:regular r:id="rId39"/>
      <p:bold r:id="rId40"/>
      <p:italic r:id="rId41"/>
      <p:boldItalic r:id="rId42"/>
    </p:embeddedFont>
    <p:embeddedFont>
      <p:font typeface="Open Sans"/>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2" name="Kelly Ryan"/>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Overpass-bold.fntdata"/><Relationship Id="rId20" Type="http://schemas.openxmlformats.org/officeDocument/2006/relationships/slide" Target="slides/slide14.xml"/><Relationship Id="rId42" Type="http://schemas.openxmlformats.org/officeDocument/2006/relationships/font" Target="fonts/Overpass-boldItalic.fntdata"/><Relationship Id="rId41" Type="http://schemas.openxmlformats.org/officeDocument/2006/relationships/font" Target="fonts/Overpass-italic.fntdata"/><Relationship Id="rId22" Type="http://schemas.openxmlformats.org/officeDocument/2006/relationships/slide" Target="slides/slide16.xml"/><Relationship Id="rId44" Type="http://schemas.openxmlformats.org/officeDocument/2006/relationships/font" Target="fonts/OpenSans-bold.fntdata"/><Relationship Id="rId21" Type="http://schemas.openxmlformats.org/officeDocument/2006/relationships/slide" Target="slides/slide15.xml"/><Relationship Id="rId43" Type="http://schemas.openxmlformats.org/officeDocument/2006/relationships/font" Target="fonts/OpenSans-regular.fntdata"/><Relationship Id="rId24" Type="http://schemas.openxmlformats.org/officeDocument/2006/relationships/slide" Target="slides/slide18.xml"/><Relationship Id="rId46" Type="http://schemas.openxmlformats.org/officeDocument/2006/relationships/font" Target="fonts/OpenSans-boldItalic.fntdata"/><Relationship Id="rId23" Type="http://schemas.openxmlformats.org/officeDocument/2006/relationships/slide" Target="slides/slide17.xml"/><Relationship Id="rId45" Type="http://schemas.openxmlformats.org/officeDocument/2006/relationships/font" Target="fonts/OpenSans-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Caveat-regular.fntdata"/><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Poppins-regular.fntdata"/><Relationship Id="rId12" Type="http://schemas.openxmlformats.org/officeDocument/2006/relationships/slide" Target="slides/slide6.xml"/><Relationship Id="rId34" Type="http://schemas.openxmlformats.org/officeDocument/2006/relationships/font" Target="fonts/Caveat-bold.fntdata"/><Relationship Id="rId15" Type="http://schemas.openxmlformats.org/officeDocument/2006/relationships/slide" Target="slides/slide9.xml"/><Relationship Id="rId37" Type="http://schemas.openxmlformats.org/officeDocument/2006/relationships/font" Target="fonts/Poppins-italic.fntdata"/><Relationship Id="rId14" Type="http://schemas.openxmlformats.org/officeDocument/2006/relationships/slide" Target="slides/slide8.xml"/><Relationship Id="rId36" Type="http://schemas.openxmlformats.org/officeDocument/2006/relationships/font" Target="fonts/Poppins-bold.fntdata"/><Relationship Id="rId17" Type="http://schemas.openxmlformats.org/officeDocument/2006/relationships/slide" Target="slides/slide11.xml"/><Relationship Id="rId39" Type="http://schemas.openxmlformats.org/officeDocument/2006/relationships/font" Target="fonts/Overpass-regular.fntdata"/><Relationship Id="rId16" Type="http://schemas.openxmlformats.org/officeDocument/2006/relationships/slide" Target="slides/slide10.xml"/><Relationship Id="rId38" Type="http://schemas.openxmlformats.org/officeDocument/2006/relationships/font" Target="fonts/Poppins-boldItalic.fntdata"/><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2-10-26T22:55:59.920">
    <p:pos x="3261" y="2249"/>
    <p:text>Hi! Is it possible to make your examples bigger?</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2-10-26T22:58:44.373">
    <p:pos x="215" y="2186"/>
    <p:text>I would add in your LinkedIn too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1523964ec81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1523964ec81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15b933b48fb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15b933b48fb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15b933b48fb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15b933b48fb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15b933b48fb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15b933b48fb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15b933b48fb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15b933b48fb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15b933b48fb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15b933b48fb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15b933b48fb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15b933b48fb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15b933b48fb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15b933b48fb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15b933b48fb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15b933b48fb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15b933b48fb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15b933b48fb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15b933b48fb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15b933b48fb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17535afa8e0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17535afa8e0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15b933b48fb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15b933b48fb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15b933b48fb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15b933b48fb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15b933b48fb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15b933b48fb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15b933b48fb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15b933b48fb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15b933b48fb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7" name="Google Shape;407;g15b933b48fb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15b933b48fb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15b933b48fb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1523964ec81_0_2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9" name="Google Shape;419;g1523964ec81_0_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1523964ec81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1523964ec81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15b933b48f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15b933b48f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1523964ec81_0_2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1523964ec81_0_2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15b933b48fb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15b933b48fb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15b933b48fb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15b933b48fb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1523964ec81_0_2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1523964ec81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15b933b48fb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15b933b48fb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 Id="rId4" Type="http://schemas.openxmlformats.org/officeDocument/2006/relationships/image" Target="../media/image5.png"/><Relationship Id="rId9" Type="http://schemas.openxmlformats.org/officeDocument/2006/relationships/image" Target="../media/image9.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11" Type="http://schemas.openxmlformats.org/officeDocument/2006/relationships/image" Target="../media/image20.png"/><Relationship Id="rId10" Type="http://schemas.openxmlformats.org/officeDocument/2006/relationships/image" Target="../media/image24.png"/><Relationship Id="rId13" Type="http://schemas.openxmlformats.org/officeDocument/2006/relationships/image" Target="../media/image23.png"/><Relationship Id="rId12" Type="http://schemas.openxmlformats.org/officeDocument/2006/relationships/image" Target="../media/image21.png"/><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1.png"/><Relationship Id="rId4" Type="http://schemas.openxmlformats.org/officeDocument/2006/relationships/image" Target="../media/image12.png"/><Relationship Id="rId9" Type="http://schemas.openxmlformats.org/officeDocument/2006/relationships/image" Target="../media/image18.png"/><Relationship Id="rId15" Type="http://schemas.openxmlformats.org/officeDocument/2006/relationships/image" Target="../media/image26.png"/><Relationship Id="rId14" Type="http://schemas.openxmlformats.org/officeDocument/2006/relationships/image" Target="../media/image22.png"/><Relationship Id="rId5" Type="http://schemas.openxmlformats.org/officeDocument/2006/relationships/image" Target="../media/image16.png"/><Relationship Id="rId6" Type="http://schemas.openxmlformats.org/officeDocument/2006/relationships/image" Target="../media/image15.png"/><Relationship Id="rId7" Type="http://schemas.openxmlformats.org/officeDocument/2006/relationships/image" Target="../media/image14.png"/><Relationship Id="rId8" Type="http://schemas.openxmlformats.org/officeDocument/2006/relationships/image" Target="../media/image1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0.png"/><Relationship Id="rId4" Type="http://schemas.openxmlformats.org/officeDocument/2006/relationships/image" Target="../media/image1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0.png"/><Relationship Id="rId4" Type="http://schemas.openxmlformats.org/officeDocument/2006/relationships/image" Target="../media/image1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 Id="rId3"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 Id="rId3"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 Id="rId3"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Title" type="title">
  <p:cSld name="TITLE">
    <p:spTree>
      <p:nvGrpSpPr>
        <p:cNvPr id="8"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32600" y="-18338"/>
            <a:ext cx="9209208" cy="5180174"/>
          </a:xfrm>
          <a:prstGeom prst="rect">
            <a:avLst/>
          </a:prstGeom>
          <a:noFill/>
          <a:ln>
            <a:noFill/>
          </a:ln>
        </p:spPr>
      </p:pic>
      <p:sp>
        <p:nvSpPr>
          <p:cNvPr id="10" name="Google Shape;10;p2"/>
          <p:cNvSpPr txBox="1"/>
          <p:nvPr>
            <p:ph type="ctrTitle"/>
          </p:nvPr>
        </p:nvSpPr>
        <p:spPr>
          <a:xfrm>
            <a:off x="311708" y="1125575"/>
            <a:ext cx="8520600" cy="2052600"/>
          </a:xfrm>
          <a:prstGeom prst="rect">
            <a:avLst/>
          </a:prstGeom>
          <a:noFill/>
          <a:ln>
            <a:noFill/>
          </a:ln>
        </p:spPr>
        <p:txBody>
          <a:bodyPr anchorCtr="0" anchor="b" bIns="91425" lIns="91425" spcFirstLastPara="1" rIns="91425" wrap="square" tIns="91425">
            <a:noAutofit/>
          </a:bodyPr>
          <a:lstStyle>
            <a:lvl1pPr lvl="0" algn="ctr">
              <a:spcBef>
                <a:spcPts val="0"/>
              </a:spcBef>
              <a:spcAft>
                <a:spcPts val="0"/>
              </a:spcAft>
              <a:buSzPts val="4800"/>
              <a:buFont typeface="Overpass"/>
              <a:buChar char="●"/>
              <a:defRPr b="1" sz="4800">
                <a:latin typeface="Overpass"/>
                <a:ea typeface="Overpass"/>
                <a:cs typeface="Overpass"/>
                <a:sym typeface="Overpass"/>
              </a:defRPr>
            </a:lvl1pPr>
            <a:lvl2pPr lvl="1" algn="ctr">
              <a:spcBef>
                <a:spcPts val="0"/>
              </a:spcBef>
              <a:spcAft>
                <a:spcPts val="0"/>
              </a:spcAft>
              <a:buSzPts val="5200"/>
              <a:buChar char="○"/>
              <a:defRPr sz="5200"/>
            </a:lvl2pPr>
            <a:lvl3pPr lvl="2" algn="ctr">
              <a:spcBef>
                <a:spcPts val="0"/>
              </a:spcBef>
              <a:spcAft>
                <a:spcPts val="0"/>
              </a:spcAft>
              <a:buSzPts val="5200"/>
              <a:buChar char="■"/>
              <a:defRPr sz="5200"/>
            </a:lvl3pPr>
            <a:lvl4pPr lvl="3" algn="ctr">
              <a:spcBef>
                <a:spcPts val="0"/>
              </a:spcBef>
              <a:spcAft>
                <a:spcPts val="0"/>
              </a:spcAft>
              <a:buSzPts val="5200"/>
              <a:buChar char="●"/>
              <a:defRPr sz="5200"/>
            </a:lvl4pPr>
            <a:lvl5pPr lvl="4" algn="ctr">
              <a:spcBef>
                <a:spcPts val="0"/>
              </a:spcBef>
              <a:spcAft>
                <a:spcPts val="0"/>
              </a:spcAft>
              <a:buSzPts val="5200"/>
              <a:buChar char="○"/>
              <a:defRPr sz="5200"/>
            </a:lvl5pPr>
            <a:lvl6pPr lvl="5" algn="ctr">
              <a:spcBef>
                <a:spcPts val="0"/>
              </a:spcBef>
              <a:spcAft>
                <a:spcPts val="0"/>
              </a:spcAft>
              <a:buSzPts val="5200"/>
              <a:buChar char="■"/>
              <a:defRPr sz="5200"/>
            </a:lvl6pPr>
            <a:lvl7pPr lvl="6" algn="ctr">
              <a:spcBef>
                <a:spcPts val="0"/>
              </a:spcBef>
              <a:spcAft>
                <a:spcPts val="0"/>
              </a:spcAft>
              <a:buSzPts val="5200"/>
              <a:buChar char="●"/>
              <a:defRPr sz="5200"/>
            </a:lvl7pPr>
            <a:lvl8pPr lvl="7" algn="ctr">
              <a:spcBef>
                <a:spcPts val="0"/>
              </a:spcBef>
              <a:spcAft>
                <a:spcPts val="0"/>
              </a:spcAft>
              <a:buSzPts val="5200"/>
              <a:buChar char="○"/>
              <a:defRPr sz="5200"/>
            </a:lvl8pPr>
            <a:lvl9pPr lvl="8" algn="ctr">
              <a:spcBef>
                <a:spcPts val="0"/>
              </a:spcBef>
              <a:spcAft>
                <a:spcPts val="0"/>
              </a:spcAft>
              <a:buSzPts val="5200"/>
              <a:buChar char="■"/>
              <a:defRPr sz="5200"/>
            </a:lvl9pPr>
          </a:lstStyle>
          <a:p/>
        </p:txBody>
      </p:sp>
      <p:sp>
        <p:nvSpPr>
          <p:cNvPr id="11" name="Google Shape;11;p2"/>
          <p:cNvSpPr txBox="1"/>
          <p:nvPr>
            <p:ph idx="1" type="subTitle"/>
          </p:nvPr>
        </p:nvSpPr>
        <p:spPr>
          <a:xfrm>
            <a:off x="311700" y="3215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rgbClr val="FFFFFF"/>
              </a:buClr>
              <a:buSzPts val="2800"/>
              <a:buFont typeface="Open Sans"/>
              <a:buNone/>
              <a:defRPr sz="2800">
                <a:solidFill>
                  <a:srgbClr val="FFFFFF"/>
                </a:solidFill>
                <a:latin typeface="Open Sans"/>
                <a:ea typeface="Open Sans"/>
                <a:cs typeface="Open Sans"/>
                <a:sym typeface="Open Sans"/>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3" name="Google Shape;13;p2"/>
          <p:cNvPicPr preferRelativeResize="0"/>
          <p:nvPr/>
        </p:nvPicPr>
        <p:blipFill>
          <a:blip r:embed="rId3">
            <a:alphaModFix/>
          </a:blip>
          <a:stretch>
            <a:fillRect/>
          </a:stretch>
        </p:blipFill>
        <p:spPr>
          <a:xfrm>
            <a:off x="3668157" y="241900"/>
            <a:ext cx="1551093" cy="8352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Sponsor Placeholder">
  <p:cSld name="TITLE_1_1_6_1">
    <p:bg>
      <p:bgPr>
        <a:solidFill>
          <a:srgbClr val="FEFEFD"/>
        </a:solidFill>
      </p:bgPr>
    </p:bg>
    <p:spTree>
      <p:nvGrpSpPr>
        <p:cNvPr id="63" name="Shape 63"/>
        <p:cNvGrpSpPr/>
        <p:nvPr/>
      </p:nvGrpSpPr>
      <p:grpSpPr>
        <a:xfrm>
          <a:off x="0" y="0"/>
          <a:ext cx="0" cy="0"/>
          <a:chOff x="0" y="0"/>
          <a:chExt cx="0" cy="0"/>
        </a:xfrm>
      </p:grpSpPr>
      <p:sp>
        <p:nvSpPr>
          <p:cNvPr id="64" name="Google Shape;64;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65" name="Google Shape;65;p11"/>
          <p:cNvSpPr/>
          <p:nvPr/>
        </p:nvSpPr>
        <p:spPr>
          <a:xfrm rot="-5400000">
            <a:off x="4529550" y="-4535100"/>
            <a:ext cx="84900" cy="9155100"/>
          </a:xfrm>
          <a:prstGeom prst="rect">
            <a:avLst/>
          </a:prstGeom>
          <a:gradFill>
            <a:gsLst>
              <a:gs pos="0">
                <a:srgbClr val="4A0A77"/>
              </a:gs>
              <a:gs pos="100000">
                <a:srgbClr val="78C8CF"/>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6" name="Google Shape;66;p11"/>
          <p:cNvPicPr preferRelativeResize="0"/>
          <p:nvPr/>
        </p:nvPicPr>
        <p:blipFill>
          <a:blip r:embed="rId2">
            <a:alphaModFix/>
          </a:blip>
          <a:stretch>
            <a:fillRect/>
          </a:stretch>
        </p:blipFill>
        <p:spPr>
          <a:xfrm>
            <a:off x="3695025" y="110600"/>
            <a:ext cx="1071398" cy="576899"/>
          </a:xfrm>
          <a:prstGeom prst="rect">
            <a:avLst/>
          </a:prstGeom>
          <a:noFill/>
          <a:ln>
            <a:noFill/>
          </a:ln>
        </p:spPr>
      </p:pic>
      <p:pic>
        <p:nvPicPr>
          <p:cNvPr id="67" name="Google Shape;67;p11"/>
          <p:cNvPicPr preferRelativeResize="0"/>
          <p:nvPr/>
        </p:nvPicPr>
        <p:blipFill>
          <a:blip r:embed="rId3">
            <a:alphaModFix/>
          </a:blip>
          <a:stretch>
            <a:fillRect/>
          </a:stretch>
        </p:blipFill>
        <p:spPr>
          <a:xfrm>
            <a:off x="2857625" y="1507284"/>
            <a:ext cx="1071400" cy="751641"/>
          </a:xfrm>
          <a:prstGeom prst="rect">
            <a:avLst/>
          </a:prstGeom>
          <a:noFill/>
          <a:ln>
            <a:noFill/>
          </a:ln>
        </p:spPr>
      </p:pic>
      <p:pic>
        <p:nvPicPr>
          <p:cNvPr id="68" name="Google Shape;68;p11"/>
          <p:cNvPicPr preferRelativeResize="0"/>
          <p:nvPr/>
        </p:nvPicPr>
        <p:blipFill>
          <a:blip r:embed="rId4">
            <a:alphaModFix/>
          </a:blip>
          <a:stretch>
            <a:fillRect/>
          </a:stretch>
        </p:blipFill>
        <p:spPr>
          <a:xfrm>
            <a:off x="4414270" y="1576675"/>
            <a:ext cx="1872155" cy="542925"/>
          </a:xfrm>
          <a:prstGeom prst="rect">
            <a:avLst/>
          </a:prstGeom>
          <a:noFill/>
          <a:ln>
            <a:noFill/>
          </a:ln>
        </p:spPr>
      </p:pic>
      <p:pic>
        <p:nvPicPr>
          <p:cNvPr id="69" name="Google Shape;69;p11"/>
          <p:cNvPicPr preferRelativeResize="0"/>
          <p:nvPr/>
        </p:nvPicPr>
        <p:blipFill>
          <a:blip r:embed="rId5">
            <a:alphaModFix/>
          </a:blip>
          <a:stretch>
            <a:fillRect/>
          </a:stretch>
        </p:blipFill>
        <p:spPr>
          <a:xfrm>
            <a:off x="2819225" y="4537048"/>
            <a:ext cx="1310279" cy="447675"/>
          </a:xfrm>
          <a:prstGeom prst="rect">
            <a:avLst/>
          </a:prstGeom>
          <a:noFill/>
          <a:ln>
            <a:noFill/>
          </a:ln>
        </p:spPr>
      </p:pic>
      <p:pic>
        <p:nvPicPr>
          <p:cNvPr id="70" name="Google Shape;70;p11"/>
          <p:cNvPicPr preferRelativeResize="0"/>
          <p:nvPr/>
        </p:nvPicPr>
        <p:blipFill>
          <a:blip r:embed="rId6">
            <a:alphaModFix/>
          </a:blip>
          <a:stretch>
            <a:fillRect/>
          </a:stretch>
        </p:blipFill>
        <p:spPr>
          <a:xfrm>
            <a:off x="4508900" y="4537050"/>
            <a:ext cx="1193800" cy="447675"/>
          </a:xfrm>
          <a:prstGeom prst="rect">
            <a:avLst/>
          </a:prstGeom>
          <a:noFill/>
          <a:ln>
            <a:noFill/>
          </a:ln>
        </p:spPr>
      </p:pic>
      <p:pic>
        <p:nvPicPr>
          <p:cNvPr id="71" name="Google Shape;71;p11"/>
          <p:cNvPicPr preferRelativeResize="0"/>
          <p:nvPr/>
        </p:nvPicPr>
        <p:blipFill>
          <a:blip r:embed="rId7">
            <a:alphaModFix/>
          </a:blip>
          <a:stretch>
            <a:fillRect/>
          </a:stretch>
        </p:blipFill>
        <p:spPr>
          <a:xfrm>
            <a:off x="3695400" y="3622125"/>
            <a:ext cx="1249521" cy="393600"/>
          </a:xfrm>
          <a:prstGeom prst="rect">
            <a:avLst/>
          </a:prstGeom>
          <a:noFill/>
          <a:ln>
            <a:noFill/>
          </a:ln>
        </p:spPr>
      </p:pic>
      <p:pic>
        <p:nvPicPr>
          <p:cNvPr id="72" name="Google Shape;72;p11"/>
          <p:cNvPicPr preferRelativeResize="0"/>
          <p:nvPr/>
        </p:nvPicPr>
        <p:blipFill>
          <a:blip r:embed="rId8">
            <a:alphaModFix/>
          </a:blip>
          <a:stretch>
            <a:fillRect/>
          </a:stretch>
        </p:blipFill>
        <p:spPr>
          <a:xfrm>
            <a:off x="4227250" y="2655813"/>
            <a:ext cx="1905000" cy="447675"/>
          </a:xfrm>
          <a:prstGeom prst="rect">
            <a:avLst/>
          </a:prstGeom>
          <a:noFill/>
          <a:ln>
            <a:noFill/>
          </a:ln>
        </p:spPr>
      </p:pic>
      <p:pic>
        <p:nvPicPr>
          <p:cNvPr id="73" name="Google Shape;73;p11"/>
          <p:cNvPicPr preferRelativeResize="0"/>
          <p:nvPr/>
        </p:nvPicPr>
        <p:blipFill>
          <a:blip r:embed="rId9">
            <a:alphaModFix/>
          </a:blip>
          <a:stretch>
            <a:fillRect/>
          </a:stretch>
        </p:blipFill>
        <p:spPr>
          <a:xfrm>
            <a:off x="2257250" y="2686775"/>
            <a:ext cx="1905000" cy="428625"/>
          </a:xfrm>
          <a:prstGeom prst="rect">
            <a:avLst/>
          </a:prstGeom>
          <a:noFill/>
          <a:ln>
            <a:noFill/>
          </a:ln>
        </p:spPr>
      </p:pic>
      <p:cxnSp>
        <p:nvCxnSpPr>
          <p:cNvPr id="74" name="Google Shape;74;p11"/>
          <p:cNvCxnSpPr/>
          <p:nvPr/>
        </p:nvCxnSpPr>
        <p:spPr>
          <a:xfrm flipH="1" rot="10800000">
            <a:off x="1395200" y="4247800"/>
            <a:ext cx="6351300" cy="6900"/>
          </a:xfrm>
          <a:prstGeom prst="straightConnector1">
            <a:avLst/>
          </a:prstGeom>
          <a:noFill/>
          <a:ln cap="flat" cmpd="sng" w="9525">
            <a:solidFill>
              <a:srgbClr val="F3F3F3"/>
            </a:solidFill>
            <a:prstDash val="solid"/>
            <a:round/>
            <a:headEnd len="med" w="med" type="none"/>
            <a:tailEnd len="med" w="med" type="none"/>
          </a:ln>
        </p:spPr>
      </p:cxnSp>
      <p:cxnSp>
        <p:nvCxnSpPr>
          <p:cNvPr id="75" name="Google Shape;75;p11"/>
          <p:cNvCxnSpPr/>
          <p:nvPr/>
        </p:nvCxnSpPr>
        <p:spPr>
          <a:xfrm flipH="1" rot="10800000">
            <a:off x="1395200" y="3333400"/>
            <a:ext cx="6351300" cy="6900"/>
          </a:xfrm>
          <a:prstGeom prst="straightConnector1">
            <a:avLst/>
          </a:prstGeom>
          <a:noFill/>
          <a:ln cap="flat" cmpd="sng" w="9525">
            <a:solidFill>
              <a:srgbClr val="F3F3F3"/>
            </a:solidFill>
            <a:prstDash val="solid"/>
            <a:round/>
            <a:headEnd len="med" w="med" type="none"/>
            <a:tailEnd len="med" w="med" type="none"/>
          </a:ln>
        </p:spPr>
      </p:cxnSp>
      <p:cxnSp>
        <p:nvCxnSpPr>
          <p:cNvPr id="76" name="Google Shape;76;p11"/>
          <p:cNvCxnSpPr/>
          <p:nvPr/>
        </p:nvCxnSpPr>
        <p:spPr>
          <a:xfrm flipH="1" rot="10800000">
            <a:off x="1395200" y="2419000"/>
            <a:ext cx="6351300" cy="6900"/>
          </a:xfrm>
          <a:prstGeom prst="straightConnector1">
            <a:avLst/>
          </a:prstGeom>
          <a:noFill/>
          <a:ln cap="flat" cmpd="sng" w="9525">
            <a:solidFill>
              <a:srgbClr val="F3F3F3"/>
            </a:solidFill>
            <a:prstDash val="solid"/>
            <a:round/>
            <a:headEnd len="med" w="med" type="none"/>
            <a:tailEnd len="med" w="med" type="none"/>
          </a:ln>
        </p:spPr>
      </p:cxnSp>
      <p:sp>
        <p:nvSpPr>
          <p:cNvPr id="77" name="Google Shape;77;p11"/>
          <p:cNvSpPr txBox="1"/>
          <p:nvPr/>
        </p:nvSpPr>
        <p:spPr>
          <a:xfrm>
            <a:off x="180475" y="671250"/>
            <a:ext cx="8760900" cy="5394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None/>
            </a:pPr>
            <a:r>
              <a:rPr b="1" lang="en" sz="3000">
                <a:solidFill>
                  <a:srgbClr val="12191B"/>
                </a:solidFill>
                <a:latin typeface="Overpass"/>
                <a:ea typeface="Overpass"/>
                <a:cs typeface="Overpass"/>
                <a:sym typeface="Overpass"/>
              </a:rPr>
              <a:t>Special Thanks To All Of Our Sponsors!</a:t>
            </a:r>
            <a:endParaRPr b="1" sz="3000">
              <a:solidFill>
                <a:srgbClr val="12191B"/>
              </a:solidFill>
              <a:latin typeface="Overpass"/>
              <a:ea typeface="Overpass"/>
              <a:cs typeface="Overpass"/>
              <a:sym typeface="Overpas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Branding Assets">
  <p:cSld name="TITLE_1_1_5">
    <p:bg>
      <p:bgPr>
        <a:solidFill>
          <a:srgbClr val="4A0A77"/>
        </a:solidFill>
      </p:bgPr>
    </p:bg>
    <p:spTree>
      <p:nvGrpSpPr>
        <p:cNvPr id="78" name="Shape 78"/>
        <p:cNvGrpSpPr/>
        <p:nvPr/>
      </p:nvGrpSpPr>
      <p:grpSpPr>
        <a:xfrm>
          <a:off x="0" y="0"/>
          <a:ext cx="0" cy="0"/>
          <a:chOff x="0" y="0"/>
          <a:chExt cx="0" cy="0"/>
        </a:xfrm>
      </p:grpSpPr>
      <p:sp>
        <p:nvSpPr>
          <p:cNvPr id="79" name="Google Shape;7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80" name="Google Shape;80;p12"/>
          <p:cNvSpPr txBox="1"/>
          <p:nvPr/>
        </p:nvSpPr>
        <p:spPr>
          <a:xfrm>
            <a:off x="304800" y="422300"/>
            <a:ext cx="5695800" cy="468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None/>
            </a:pPr>
            <a:r>
              <a:rPr b="1" lang="en" sz="3000">
                <a:solidFill>
                  <a:schemeClr val="lt1"/>
                </a:solidFill>
                <a:latin typeface="Overpass"/>
                <a:ea typeface="Overpass"/>
                <a:cs typeface="Overpass"/>
                <a:sym typeface="Overpass"/>
              </a:rPr>
              <a:t>Branding</a:t>
            </a:r>
            <a:endParaRPr b="1" sz="3000">
              <a:solidFill>
                <a:schemeClr val="lt1"/>
              </a:solidFill>
              <a:latin typeface="Overpass"/>
              <a:ea typeface="Overpass"/>
              <a:cs typeface="Overpass"/>
              <a:sym typeface="Overpass"/>
            </a:endParaRPr>
          </a:p>
        </p:txBody>
      </p:sp>
      <p:pic>
        <p:nvPicPr>
          <p:cNvPr id="81" name="Google Shape;81;p12"/>
          <p:cNvPicPr preferRelativeResize="0"/>
          <p:nvPr/>
        </p:nvPicPr>
        <p:blipFill>
          <a:blip r:embed="rId2">
            <a:alphaModFix/>
          </a:blip>
          <a:stretch>
            <a:fillRect/>
          </a:stretch>
        </p:blipFill>
        <p:spPr>
          <a:xfrm>
            <a:off x="7398925" y="233437"/>
            <a:ext cx="1571751" cy="846325"/>
          </a:xfrm>
          <a:prstGeom prst="rect">
            <a:avLst/>
          </a:prstGeom>
          <a:noFill/>
          <a:ln>
            <a:noFill/>
          </a:ln>
        </p:spPr>
      </p:pic>
      <p:sp>
        <p:nvSpPr>
          <p:cNvPr id="82" name="Google Shape;82;p12"/>
          <p:cNvSpPr/>
          <p:nvPr/>
        </p:nvSpPr>
        <p:spPr>
          <a:xfrm rot="-5400000">
            <a:off x="4529550" y="-4535100"/>
            <a:ext cx="84900" cy="9155100"/>
          </a:xfrm>
          <a:prstGeom prst="rect">
            <a:avLst/>
          </a:prstGeom>
          <a:gradFill>
            <a:gsLst>
              <a:gs pos="0">
                <a:srgbClr val="4A0A77"/>
              </a:gs>
              <a:gs pos="100000">
                <a:srgbClr val="78C8CF"/>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2"/>
          <p:cNvSpPr txBox="1"/>
          <p:nvPr/>
        </p:nvSpPr>
        <p:spPr>
          <a:xfrm>
            <a:off x="333000" y="1180900"/>
            <a:ext cx="43317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rgbClr val="FEFEFD"/>
                </a:solidFill>
                <a:latin typeface="Open Sans"/>
                <a:ea typeface="Open Sans"/>
                <a:cs typeface="Open Sans"/>
                <a:sym typeface="Open Sans"/>
              </a:rPr>
              <a:t>Assets</a:t>
            </a:r>
            <a:br>
              <a:rPr lang="en" u="sng">
                <a:solidFill>
                  <a:srgbClr val="FEFEFD"/>
                </a:solidFill>
                <a:latin typeface="Open Sans"/>
                <a:ea typeface="Open Sans"/>
                <a:cs typeface="Open Sans"/>
                <a:sym typeface="Open Sans"/>
              </a:rPr>
            </a:br>
            <a:br>
              <a:rPr lang="en">
                <a:solidFill>
                  <a:srgbClr val="FEFEFD"/>
                </a:solidFill>
                <a:latin typeface="Open Sans"/>
                <a:ea typeface="Open Sans"/>
                <a:cs typeface="Open Sans"/>
                <a:sym typeface="Open Sans"/>
              </a:rPr>
            </a:br>
            <a:r>
              <a:rPr lang="en">
                <a:solidFill>
                  <a:srgbClr val="FEFEFD"/>
                </a:solidFill>
                <a:latin typeface="Open Sans"/>
                <a:ea typeface="Open Sans"/>
                <a:cs typeface="Open Sans"/>
                <a:sym typeface="Open Sans"/>
              </a:rPr>
              <a:t>Please use the following assets as you see fit through your presentation.</a:t>
            </a:r>
            <a:endParaRPr>
              <a:solidFill>
                <a:srgbClr val="FEFEFD"/>
              </a:solidFill>
              <a:latin typeface="Open Sans"/>
              <a:ea typeface="Open Sans"/>
              <a:cs typeface="Open Sans"/>
              <a:sym typeface="Open Sans"/>
            </a:endParaRPr>
          </a:p>
        </p:txBody>
      </p:sp>
      <p:pic>
        <p:nvPicPr>
          <p:cNvPr id="84" name="Google Shape;84;p12"/>
          <p:cNvPicPr preferRelativeResize="0"/>
          <p:nvPr/>
        </p:nvPicPr>
        <p:blipFill>
          <a:blip r:embed="rId3">
            <a:alphaModFix/>
          </a:blip>
          <a:stretch>
            <a:fillRect/>
          </a:stretch>
        </p:blipFill>
        <p:spPr>
          <a:xfrm>
            <a:off x="5180675" y="1883850"/>
            <a:ext cx="952500" cy="962025"/>
          </a:xfrm>
          <a:prstGeom prst="rect">
            <a:avLst/>
          </a:prstGeom>
          <a:noFill/>
          <a:ln>
            <a:noFill/>
          </a:ln>
        </p:spPr>
      </p:pic>
      <p:pic>
        <p:nvPicPr>
          <p:cNvPr id="85" name="Google Shape;85;p12"/>
          <p:cNvPicPr preferRelativeResize="0"/>
          <p:nvPr/>
        </p:nvPicPr>
        <p:blipFill>
          <a:blip r:embed="rId4">
            <a:alphaModFix/>
          </a:blip>
          <a:stretch>
            <a:fillRect/>
          </a:stretch>
        </p:blipFill>
        <p:spPr>
          <a:xfrm>
            <a:off x="6499375" y="1883850"/>
            <a:ext cx="952500" cy="962025"/>
          </a:xfrm>
          <a:prstGeom prst="rect">
            <a:avLst/>
          </a:prstGeom>
          <a:noFill/>
          <a:ln>
            <a:noFill/>
          </a:ln>
        </p:spPr>
      </p:pic>
      <p:pic>
        <p:nvPicPr>
          <p:cNvPr id="86" name="Google Shape;86;p12"/>
          <p:cNvPicPr preferRelativeResize="0"/>
          <p:nvPr/>
        </p:nvPicPr>
        <p:blipFill>
          <a:blip r:embed="rId5">
            <a:alphaModFix/>
          </a:blip>
          <a:stretch>
            <a:fillRect/>
          </a:stretch>
        </p:blipFill>
        <p:spPr>
          <a:xfrm>
            <a:off x="7818075" y="1843600"/>
            <a:ext cx="952500" cy="952500"/>
          </a:xfrm>
          <a:prstGeom prst="rect">
            <a:avLst/>
          </a:prstGeom>
          <a:noFill/>
          <a:ln>
            <a:noFill/>
          </a:ln>
        </p:spPr>
      </p:pic>
      <p:pic>
        <p:nvPicPr>
          <p:cNvPr id="87" name="Google Shape;87;p12"/>
          <p:cNvPicPr preferRelativeResize="0"/>
          <p:nvPr/>
        </p:nvPicPr>
        <p:blipFill>
          <a:blip r:embed="rId6">
            <a:alphaModFix/>
          </a:blip>
          <a:stretch>
            <a:fillRect/>
          </a:stretch>
        </p:blipFill>
        <p:spPr>
          <a:xfrm>
            <a:off x="2325350" y="2374825"/>
            <a:ext cx="2500000" cy="1296875"/>
          </a:xfrm>
          <a:prstGeom prst="rect">
            <a:avLst/>
          </a:prstGeom>
          <a:noFill/>
          <a:ln>
            <a:noFill/>
          </a:ln>
        </p:spPr>
      </p:pic>
      <p:pic>
        <p:nvPicPr>
          <p:cNvPr id="88" name="Google Shape;88;p12"/>
          <p:cNvPicPr preferRelativeResize="0"/>
          <p:nvPr/>
        </p:nvPicPr>
        <p:blipFill>
          <a:blip r:embed="rId7">
            <a:alphaModFix/>
          </a:blip>
          <a:stretch>
            <a:fillRect/>
          </a:stretch>
        </p:blipFill>
        <p:spPr>
          <a:xfrm>
            <a:off x="1905000" y="3872425"/>
            <a:ext cx="1562100" cy="57150"/>
          </a:xfrm>
          <a:prstGeom prst="rect">
            <a:avLst/>
          </a:prstGeom>
          <a:noFill/>
          <a:ln>
            <a:noFill/>
          </a:ln>
        </p:spPr>
      </p:pic>
      <p:pic>
        <p:nvPicPr>
          <p:cNvPr id="89" name="Google Shape;89;p12"/>
          <p:cNvPicPr preferRelativeResize="0"/>
          <p:nvPr/>
        </p:nvPicPr>
        <p:blipFill>
          <a:blip r:embed="rId7">
            <a:alphaModFix/>
          </a:blip>
          <a:stretch>
            <a:fillRect/>
          </a:stretch>
        </p:blipFill>
        <p:spPr>
          <a:xfrm>
            <a:off x="3581400" y="3911307"/>
            <a:ext cx="1562100" cy="57150"/>
          </a:xfrm>
          <a:prstGeom prst="rect">
            <a:avLst/>
          </a:prstGeom>
          <a:noFill/>
          <a:ln>
            <a:noFill/>
          </a:ln>
        </p:spPr>
      </p:pic>
      <p:pic>
        <p:nvPicPr>
          <p:cNvPr id="90" name="Google Shape;90;p12"/>
          <p:cNvPicPr preferRelativeResize="0"/>
          <p:nvPr/>
        </p:nvPicPr>
        <p:blipFill>
          <a:blip r:embed="rId7">
            <a:alphaModFix/>
          </a:blip>
          <a:stretch>
            <a:fillRect/>
          </a:stretch>
        </p:blipFill>
        <p:spPr>
          <a:xfrm>
            <a:off x="304800" y="3835107"/>
            <a:ext cx="1562100" cy="57150"/>
          </a:xfrm>
          <a:prstGeom prst="rect">
            <a:avLst/>
          </a:prstGeom>
          <a:noFill/>
          <a:ln>
            <a:noFill/>
          </a:ln>
        </p:spPr>
      </p:pic>
      <p:pic>
        <p:nvPicPr>
          <p:cNvPr id="91" name="Google Shape;91;p12"/>
          <p:cNvPicPr preferRelativeResize="0"/>
          <p:nvPr/>
        </p:nvPicPr>
        <p:blipFill>
          <a:blip r:embed="rId8">
            <a:alphaModFix/>
          </a:blip>
          <a:stretch>
            <a:fillRect/>
          </a:stretch>
        </p:blipFill>
        <p:spPr>
          <a:xfrm>
            <a:off x="7419975" y="3018637"/>
            <a:ext cx="1704825" cy="1843888"/>
          </a:xfrm>
          <a:prstGeom prst="rect">
            <a:avLst/>
          </a:prstGeom>
          <a:noFill/>
          <a:ln>
            <a:noFill/>
          </a:ln>
        </p:spPr>
      </p:pic>
      <p:pic>
        <p:nvPicPr>
          <p:cNvPr id="92" name="Google Shape;92;p12"/>
          <p:cNvPicPr preferRelativeResize="0"/>
          <p:nvPr/>
        </p:nvPicPr>
        <p:blipFill>
          <a:blip r:embed="rId9">
            <a:alphaModFix/>
          </a:blip>
          <a:stretch>
            <a:fillRect/>
          </a:stretch>
        </p:blipFill>
        <p:spPr>
          <a:xfrm>
            <a:off x="333012" y="2344950"/>
            <a:ext cx="1818512" cy="1413950"/>
          </a:xfrm>
          <a:prstGeom prst="rect">
            <a:avLst/>
          </a:prstGeom>
          <a:noFill/>
          <a:ln>
            <a:noFill/>
          </a:ln>
        </p:spPr>
      </p:pic>
      <p:pic>
        <p:nvPicPr>
          <p:cNvPr id="93" name="Google Shape;93;p12"/>
          <p:cNvPicPr preferRelativeResize="0"/>
          <p:nvPr/>
        </p:nvPicPr>
        <p:blipFill>
          <a:blip r:embed="rId10">
            <a:alphaModFix/>
          </a:blip>
          <a:stretch>
            <a:fillRect/>
          </a:stretch>
        </p:blipFill>
        <p:spPr>
          <a:xfrm>
            <a:off x="5410200" y="3841000"/>
            <a:ext cx="322048" cy="720775"/>
          </a:xfrm>
          <a:prstGeom prst="rect">
            <a:avLst/>
          </a:prstGeom>
          <a:noFill/>
          <a:ln>
            <a:noFill/>
          </a:ln>
        </p:spPr>
      </p:pic>
      <p:pic>
        <p:nvPicPr>
          <p:cNvPr id="94" name="Google Shape;94;p12"/>
          <p:cNvPicPr preferRelativeResize="0"/>
          <p:nvPr/>
        </p:nvPicPr>
        <p:blipFill>
          <a:blip r:embed="rId11">
            <a:alphaModFix/>
          </a:blip>
          <a:stretch>
            <a:fillRect/>
          </a:stretch>
        </p:blipFill>
        <p:spPr>
          <a:xfrm>
            <a:off x="0" y="4652367"/>
            <a:ext cx="9144000" cy="410766"/>
          </a:xfrm>
          <a:prstGeom prst="rect">
            <a:avLst/>
          </a:prstGeom>
          <a:noFill/>
          <a:ln>
            <a:noFill/>
          </a:ln>
        </p:spPr>
      </p:pic>
      <p:pic>
        <p:nvPicPr>
          <p:cNvPr id="95" name="Google Shape;95;p12"/>
          <p:cNvPicPr preferRelativeResize="0"/>
          <p:nvPr/>
        </p:nvPicPr>
        <p:blipFill>
          <a:blip r:embed="rId12">
            <a:alphaModFix/>
          </a:blip>
          <a:stretch>
            <a:fillRect/>
          </a:stretch>
        </p:blipFill>
        <p:spPr>
          <a:xfrm>
            <a:off x="5884648" y="3612400"/>
            <a:ext cx="322048" cy="720775"/>
          </a:xfrm>
          <a:prstGeom prst="rect">
            <a:avLst/>
          </a:prstGeom>
          <a:noFill/>
          <a:ln>
            <a:noFill/>
          </a:ln>
        </p:spPr>
      </p:pic>
      <p:pic>
        <p:nvPicPr>
          <p:cNvPr id="96" name="Google Shape;96;p12"/>
          <p:cNvPicPr preferRelativeResize="0"/>
          <p:nvPr/>
        </p:nvPicPr>
        <p:blipFill>
          <a:blip r:embed="rId13">
            <a:alphaModFix/>
          </a:blip>
          <a:stretch>
            <a:fillRect/>
          </a:stretch>
        </p:blipFill>
        <p:spPr>
          <a:xfrm>
            <a:off x="6359097" y="3612400"/>
            <a:ext cx="322048" cy="720775"/>
          </a:xfrm>
          <a:prstGeom prst="rect">
            <a:avLst/>
          </a:prstGeom>
          <a:noFill/>
          <a:ln>
            <a:noFill/>
          </a:ln>
        </p:spPr>
      </p:pic>
      <p:pic>
        <p:nvPicPr>
          <p:cNvPr id="97" name="Google Shape;97;p12"/>
          <p:cNvPicPr preferRelativeResize="0"/>
          <p:nvPr/>
        </p:nvPicPr>
        <p:blipFill>
          <a:blip r:embed="rId14">
            <a:alphaModFix/>
          </a:blip>
          <a:stretch>
            <a:fillRect/>
          </a:stretch>
        </p:blipFill>
        <p:spPr>
          <a:xfrm>
            <a:off x="6798125" y="3710300"/>
            <a:ext cx="419100" cy="895350"/>
          </a:xfrm>
          <a:prstGeom prst="rect">
            <a:avLst/>
          </a:prstGeom>
          <a:noFill/>
          <a:ln>
            <a:noFill/>
          </a:ln>
        </p:spPr>
      </p:pic>
      <p:pic>
        <p:nvPicPr>
          <p:cNvPr id="98" name="Google Shape;98;p12"/>
          <p:cNvPicPr preferRelativeResize="0"/>
          <p:nvPr/>
        </p:nvPicPr>
        <p:blipFill rotWithShape="1">
          <a:blip r:embed="rId15">
            <a:alphaModFix/>
          </a:blip>
          <a:srcRect b="22857" l="0" r="0" t="0"/>
          <a:stretch/>
        </p:blipFill>
        <p:spPr>
          <a:xfrm>
            <a:off x="111075" y="4043100"/>
            <a:ext cx="3415127" cy="79102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Three Step Process 1">
  <p:cSld name="TITLE_1_1_4">
    <p:bg>
      <p:bgPr>
        <a:solidFill>
          <a:srgbClr val="4A0A77"/>
        </a:solidFill>
      </p:bgPr>
    </p:bg>
    <p:spTree>
      <p:nvGrpSpPr>
        <p:cNvPr id="99" name="Shape 99"/>
        <p:cNvGrpSpPr/>
        <p:nvPr/>
      </p:nvGrpSpPr>
      <p:grpSpPr>
        <a:xfrm>
          <a:off x="0" y="0"/>
          <a:ext cx="0" cy="0"/>
          <a:chOff x="0" y="0"/>
          <a:chExt cx="0" cy="0"/>
        </a:xfrm>
      </p:grpSpPr>
      <p:sp>
        <p:nvSpPr>
          <p:cNvPr id="100" name="Google Shape;100;p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01" name="Google Shape;101;p13"/>
          <p:cNvSpPr/>
          <p:nvPr/>
        </p:nvSpPr>
        <p:spPr>
          <a:xfrm>
            <a:off x="419483" y="2211125"/>
            <a:ext cx="2453100" cy="1605000"/>
          </a:xfrm>
          <a:prstGeom prst="homePlate">
            <a:avLst>
              <a:gd fmla="val 50000" name="adj"/>
            </a:avLst>
          </a:prstGeom>
          <a:solidFill>
            <a:srgbClr val="9900F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sp>
        <p:nvSpPr>
          <p:cNvPr id="102" name="Google Shape;102;p13"/>
          <p:cNvSpPr/>
          <p:nvPr/>
        </p:nvSpPr>
        <p:spPr>
          <a:xfrm>
            <a:off x="3203064" y="2172550"/>
            <a:ext cx="2453100" cy="1605000"/>
          </a:xfrm>
          <a:prstGeom prst="homePlate">
            <a:avLst>
              <a:gd fmla="val 50000" name="adj"/>
            </a:avLst>
          </a:prstGeom>
          <a:solidFill>
            <a:srgbClr val="9900F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sp>
        <p:nvSpPr>
          <p:cNvPr id="103" name="Google Shape;103;p13"/>
          <p:cNvSpPr/>
          <p:nvPr/>
        </p:nvSpPr>
        <p:spPr>
          <a:xfrm>
            <a:off x="6095410" y="2172550"/>
            <a:ext cx="2453100" cy="1605000"/>
          </a:xfrm>
          <a:prstGeom prst="homePlate">
            <a:avLst>
              <a:gd fmla="val 50000" name="adj"/>
            </a:avLst>
          </a:prstGeom>
          <a:solidFill>
            <a:srgbClr val="9900F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pic>
        <p:nvPicPr>
          <p:cNvPr id="104" name="Google Shape;104;p13"/>
          <p:cNvPicPr preferRelativeResize="0"/>
          <p:nvPr/>
        </p:nvPicPr>
        <p:blipFill>
          <a:blip r:embed="rId2">
            <a:alphaModFix/>
          </a:blip>
          <a:stretch>
            <a:fillRect/>
          </a:stretch>
        </p:blipFill>
        <p:spPr>
          <a:xfrm>
            <a:off x="7398925" y="233437"/>
            <a:ext cx="1571751" cy="846325"/>
          </a:xfrm>
          <a:prstGeom prst="rect">
            <a:avLst/>
          </a:prstGeom>
          <a:noFill/>
          <a:ln>
            <a:noFill/>
          </a:ln>
        </p:spPr>
      </p:pic>
      <p:sp>
        <p:nvSpPr>
          <p:cNvPr id="105" name="Google Shape;105;p13"/>
          <p:cNvSpPr/>
          <p:nvPr/>
        </p:nvSpPr>
        <p:spPr>
          <a:xfrm rot="-5400000">
            <a:off x="4529550" y="-4535100"/>
            <a:ext cx="84900" cy="9155100"/>
          </a:xfrm>
          <a:prstGeom prst="rect">
            <a:avLst/>
          </a:prstGeom>
          <a:gradFill>
            <a:gsLst>
              <a:gs pos="0">
                <a:srgbClr val="4A0A77"/>
              </a:gs>
              <a:gs pos="100000">
                <a:srgbClr val="78C8CF"/>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6" name="Google Shape;106;p13"/>
          <p:cNvPicPr preferRelativeResize="0"/>
          <p:nvPr/>
        </p:nvPicPr>
        <p:blipFill>
          <a:blip r:embed="rId3">
            <a:alphaModFix/>
          </a:blip>
          <a:stretch>
            <a:fillRect/>
          </a:stretch>
        </p:blipFill>
        <p:spPr>
          <a:xfrm>
            <a:off x="0" y="4728567"/>
            <a:ext cx="9144000" cy="410766"/>
          </a:xfrm>
          <a:prstGeom prst="rect">
            <a:avLst/>
          </a:prstGeom>
          <a:noFill/>
          <a:ln>
            <a:noFill/>
          </a:ln>
        </p:spPr>
      </p:pic>
      <p:pic>
        <p:nvPicPr>
          <p:cNvPr id="107" name="Google Shape;107;p13"/>
          <p:cNvPicPr preferRelativeResize="0"/>
          <p:nvPr/>
        </p:nvPicPr>
        <p:blipFill>
          <a:blip r:embed="rId4">
            <a:alphaModFix/>
          </a:blip>
          <a:stretch>
            <a:fillRect/>
          </a:stretch>
        </p:blipFill>
        <p:spPr>
          <a:xfrm>
            <a:off x="7724775" y="3603225"/>
            <a:ext cx="1305225" cy="1411700"/>
          </a:xfrm>
          <a:prstGeom prst="rect">
            <a:avLst/>
          </a:prstGeom>
          <a:noFill/>
          <a:ln>
            <a:noFill/>
          </a:ln>
        </p:spPr>
      </p:pic>
      <p:sp>
        <p:nvSpPr>
          <p:cNvPr id="108" name="Google Shape;108;p13"/>
          <p:cNvSpPr txBox="1"/>
          <p:nvPr>
            <p:ph type="title"/>
          </p:nvPr>
        </p:nvSpPr>
        <p:spPr>
          <a:xfrm>
            <a:off x="298475" y="160725"/>
            <a:ext cx="7134900" cy="8550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FEFEFD"/>
              </a:buClr>
              <a:buSzPts val="3000"/>
              <a:buFont typeface="Overpass"/>
              <a:buNone/>
              <a:defRPr b="1" sz="3000">
                <a:solidFill>
                  <a:srgbClr val="FEFEFD"/>
                </a:solidFill>
                <a:latin typeface="Overpass"/>
                <a:ea typeface="Overpass"/>
                <a:cs typeface="Overpass"/>
                <a:sym typeface="Overpas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Three Step Process 2">
  <p:cSld name="TITLE_1_1_3">
    <p:bg>
      <p:bgPr>
        <a:solidFill>
          <a:schemeClr val="lt1"/>
        </a:solidFill>
      </p:bgPr>
    </p:bg>
    <p:spTree>
      <p:nvGrpSpPr>
        <p:cNvPr id="109" name="Shape 109"/>
        <p:cNvGrpSpPr/>
        <p:nvPr/>
      </p:nvGrpSpPr>
      <p:grpSpPr>
        <a:xfrm>
          <a:off x="0" y="0"/>
          <a:ext cx="0" cy="0"/>
          <a:chOff x="0" y="0"/>
          <a:chExt cx="0" cy="0"/>
        </a:xfrm>
      </p:grpSpPr>
      <p:pic>
        <p:nvPicPr>
          <p:cNvPr id="110" name="Google Shape;110;p14"/>
          <p:cNvPicPr preferRelativeResize="0"/>
          <p:nvPr/>
        </p:nvPicPr>
        <p:blipFill>
          <a:blip r:embed="rId2">
            <a:alphaModFix/>
          </a:blip>
          <a:stretch>
            <a:fillRect/>
          </a:stretch>
        </p:blipFill>
        <p:spPr>
          <a:xfrm>
            <a:off x="7398925" y="233437"/>
            <a:ext cx="1571751" cy="846325"/>
          </a:xfrm>
          <a:prstGeom prst="rect">
            <a:avLst/>
          </a:prstGeom>
          <a:noFill/>
          <a:ln>
            <a:noFill/>
          </a:ln>
        </p:spPr>
      </p:pic>
      <p:sp>
        <p:nvSpPr>
          <p:cNvPr id="111" name="Google Shape;111;p14"/>
          <p:cNvSpPr/>
          <p:nvPr/>
        </p:nvSpPr>
        <p:spPr>
          <a:xfrm rot="-5400000">
            <a:off x="4529550" y="-4535100"/>
            <a:ext cx="84900" cy="9155100"/>
          </a:xfrm>
          <a:prstGeom prst="rect">
            <a:avLst/>
          </a:prstGeom>
          <a:gradFill>
            <a:gsLst>
              <a:gs pos="0">
                <a:srgbClr val="4A0A77"/>
              </a:gs>
              <a:gs pos="100000">
                <a:srgbClr val="78C8CF"/>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13" name="Google Shape;113;p14"/>
          <p:cNvSpPr txBox="1"/>
          <p:nvPr>
            <p:ph type="title"/>
          </p:nvPr>
        </p:nvSpPr>
        <p:spPr>
          <a:xfrm>
            <a:off x="298475" y="160725"/>
            <a:ext cx="7134900" cy="8550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SzPts val="3000"/>
              <a:buFont typeface="Overpass"/>
              <a:buNone/>
              <a:defRPr b="1" sz="3000">
                <a:latin typeface="Overpass"/>
                <a:ea typeface="Overpass"/>
                <a:cs typeface="Overpass"/>
                <a:sym typeface="Overpas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rtl="0">
              <a:spcBef>
                <a:spcPts val="0"/>
              </a:spcBef>
              <a:spcAft>
                <a:spcPts val="0"/>
              </a:spcAft>
              <a:buSzPts val="1400"/>
              <a:buNone/>
              <a:defRPr/>
            </a:lvl9pPr>
          </a:lstStyle>
          <a:p/>
        </p:txBody>
      </p:sp>
      <p:sp>
        <p:nvSpPr>
          <p:cNvPr id="114" name="Google Shape;114;p14"/>
          <p:cNvSpPr/>
          <p:nvPr>
            <p:ph idx="2" type="pic"/>
          </p:nvPr>
        </p:nvSpPr>
        <p:spPr>
          <a:xfrm>
            <a:off x="706779" y="1453381"/>
            <a:ext cx="2096400" cy="2096400"/>
          </a:xfrm>
          <a:prstGeom prst="ellipse">
            <a:avLst/>
          </a:prstGeom>
          <a:noFill/>
          <a:ln>
            <a:noFill/>
          </a:ln>
        </p:spPr>
      </p:sp>
      <p:sp>
        <p:nvSpPr>
          <p:cNvPr id="115" name="Google Shape;115;p14"/>
          <p:cNvSpPr/>
          <p:nvPr>
            <p:ph idx="3" type="pic"/>
          </p:nvPr>
        </p:nvSpPr>
        <p:spPr>
          <a:xfrm>
            <a:off x="6116979" y="1453381"/>
            <a:ext cx="2096400" cy="2096400"/>
          </a:xfrm>
          <a:prstGeom prst="ellipse">
            <a:avLst/>
          </a:prstGeom>
          <a:noFill/>
          <a:ln>
            <a:noFill/>
          </a:ln>
        </p:spPr>
      </p:sp>
      <p:sp>
        <p:nvSpPr>
          <p:cNvPr id="116" name="Google Shape;116;p14"/>
          <p:cNvSpPr/>
          <p:nvPr>
            <p:ph idx="4" type="pic"/>
          </p:nvPr>
        </p:nvSpPr>
        <p:spPr>
          <a:xfrm>
            <a:off x="3411879" y="1453381"/>
            <a:ext cx="2096400" cy="2096400"/>
          </a:xfrm>
          <a:prstGeom prst="ellipse">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Four Step Process">
  <p:cSld name="TITLE_1_1_2">
    <p:bg>
      <p:bgPr>
        <a:solidFill>
          <a:srgbClr val="4A0A77"/>
        </a:solidFill>
      </p:bgPr>
    </p:bg>
    <p:spTree>
      <p:nvGrpSpPr>
        <p:cNvPr id="117" name="Shape 117"/>
        <p:cNvGrpSpPr/>
        <p:nvPr/>
      </p:nvGrpSpPr>
      <p:grpSpPr>
        <a:xfrm>
          <a:off x="0" y="0"/>
          <a:ext cx="0" cy="0"/>
          <a:chOff x="0" y="0"/>
          <a:chExt cx="0" cy="0"/>
        </a:xfrm>
      </p:grpSpPr>
      <p:sp>
        <p:nvSpPr>
          <p:cNvPr id="118" name="Google Shape;118;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19" name="Google Shape;119;p15"/>
          <p:cNvSpPr/>
          <p:nvPr/>
        </p:nvSpPr>
        <p:spPr>
          <a:xfrm>
            <a:off x="262550" y="2277500"/>
            <a:ext cx="1928400" cy="1196100"/>
          </a:xfrm>
          <a:prstGeom prst="homePlate">
            <a:avLst>
              <a:gd fmla="val 50000" name="adj"/>
            </a:avLst>
          </a:prstGeom>
          <a:solidFill>
            <a:srgbClr val="9900F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sp>
        <p:nvSpPr>
          <p:cNvPr id="120" name="Google Shape;120;p15"/>
          <p:cNvSpPr/>
          <p:nvPr/>
        </p:nvSpPr>
        <p:spPr>
          <a:xfrm>
            <a:off x="2450725" y="2248750"/>
            <a:ext cx="1928400" cy="1196100"/>
          </a:xfrm>
          <a:prstGeom prst="homePlate">
            <a:avLst>
              <a:gd fmla="val 50000" name="adj"/>
            </a:avLst>
          </a:prstGeom>
          <a:solidFill>
            <a:srgbClr val="9900F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sp>
        <p:nvSpPr>
          <p:cNvPr id="121" name="Google Shape;121;p15"/>
          <p:cNvSpPr/>
          <p:nvPr/>
        </p:nvSpPr>
        <p:spPr>
          <a:xfrm>
            <a:off x="4724400" y="2248750"/>
            <a:ext cx="1928400" cy="1196100"/>
          </a:xfrm>
          <a:prstGeom prst="homePlate">
            <a:avLst>
              <a:gd fmla="val 50000" name="adj"/>
            </a:avLst>
          </a:prstGeom>
          <a:solidFill>
            <a:srgbClr val="9900F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sp>
        <p:nvSpPr>
          <p:cNvPr id="122" name="Google Shape;122;p15"/>
          <p:cNvSpPr/>
          <p:nvPr/>
        </p:nvSpPr>
        <p:spPr>
          <a:xfrm>
            <a:off x="7010400" y="2270888"/>
            <a:ext cx="1928400" cy="1196100"/>
          </a:xfrm>
          <a:prstGeom prst="homePlate">
            <a:avLst>
              <a:gd fmla="val 50000" name="adj"/>
            </a:avLst>
          </a:prstGeom>
          <a:solidFill>
            <a:srgbClr val="9900F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pic>
        <p:nvPicPr>
          <p:cNvPr id="123" name="Google Shape;123;p15"/>
          <p:cNvPicPr preferRelativeResize="0"/>
          <p:nvPr/>
        </p:nvPicPr>
        <p:blipFill>
          <a:blip r:embed="rId2">
            <a:alphaModFix/>
          </a:blip>
          <a:stretch>
            <a:fillRect/>
          </a:stretch>
        </p:blipFill>
        <p:spPr>
          <a:xfrm>
            <a:off x="7398925" y="233437"/>
            <a:ext cx="1571751" cy="846325"/>
          </a:xfrm>
          <a:prstGeom prst="rect">
            <a:avLst/>
          </a:prstGeom>
          <a:noFill/>
          <a:ln>
            <a:noFill/>
          </a:ln>
        </p:spPr>
      </p:pic>
      <p:sp>
        <p:nvSpPr>
          <p:cNvPr id="124" name="Google Shape;124;p15"/>
          <p:cNvSpPr/>
          <p:nvPr/>
        </p:nvSpPr>
        <p:spPr>
          <a:xfrm rot="-5400000">
            <a:off x="4529550" y="-4535100"/>
            <a:ext cx="84900" cy="9155100"/>
          </a:xfrm>
          <a:prstGeom prst="rect">
            <a:avLst/>
          </a:prstGeom>
          <a:gradFill>
            <a:gsLst>
              <a:gs pos="0">
                <a:srgbClr val="4A0A77"/>
              </a:gs>
              <a:gs pos="100000">
                <a:srgbClr val="78C8CF"/>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5" name="Google Shape;125;p15"/>
          <p:cNvPicPr preferRelativeResize="0"/>
          <p:nvPr/>
        </p:nvPicPr>
        <p:blipFill>
          <a:blip r:embed="rId3">
            <a:alphaModFix/>
          </a:blip>
          <a:stretch>
            <a:fillRect/>
          </a:stretch>
        </p:blipFill>
        <p:spPr>
          <a:xfrm>
            <a:off x="0" y="4728567"/>
            <a:ext cx="9144000" cy="410766"/>
          </a:xfrm>
          <a:prstGeom prst="rect">
            <a:avLst/>
          </a:prstGeom>
          <a:noFill/>
          <a:ln>
            <a:noFill/>
          </a:ln>
        </p:spPr>
      </p:pic>
      <p:pic>
        <p:nvPicPr>
          <p:cNvPr id="126" name="Google Shape;126;p15"/>
          <p:cNvPicPr preferRelativeResize="0"/>
          <p:nvPr/>
        </p:nvPicPr>
        <p:blipFill>
          <a:blip r:embed="rId4">
            <a:alphaModFix/>
          </a:blip>
          <a:stretch>
            <a:fillRect/>
          </a:stretch>
        </p:blipFill>
        <p:spPr>
          <a:xfrm>
            <a:off x="7893143" y="3771425"/>
            <a:ext cx="1079257" cy="1167300"/>
          </a:xfrm>
          <a:prstGeom prst="rect">
            <a:avLst/>
          </a:prstGeom>
          <a:noFill/>
          <a:ln>
            <a:noFill/>
          </a:ln>
        </p:spPr>
      </p:pic>
      <p:sp>
        <p:nvSpPr>
          <p:cNvPr id="127" name="Google Shape;127;p15"/>
          <p:cNvSpPr txBox="1"/>
          <p:nvPr>
            <p:ph type="title"/>
          </p:nvPr>
        </p:nvSpPr>
        <p:spPr>
          <a:xfrm>
            <a:off x="298475" y="160725"/>
            <a:ext cx="7134900" cy="8550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FEFEFD"/>
              </a:buClr>
              <a:buSzPts val="3000"/>
              <a:buFont typeface="Overpass"/>
              <a:buNone/>
              <a:defRPr b="1" sz="3000">
                <a:solidFill>
                  <a:srgbClr val="FEFEFD"/>
                </a:solidFill>
                <a:latin typeface="Overpass"/>
                <a:ea typeface="Overpass"/>
                <a:cs typeface="Overpass"/>
                <a:sym typeface="Overpas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Two-Way Comparison">
  <p:cSld name="TITLE_1_1_1">
    <p:bg>
      <p:bgPr>
        <a:solidFill>
          <a:srgbClr val="4A0A77"/>
        </a:solidFill>
      </p:bgPr>
    </p:bg>
    <p:spTree>
      <p:nvGrpSpPr>
        <p:cNvPr id="128" name="Shape 128"/>
        <p:cNvGrpSpPr/>
        <p:nvPr/>
      </p:nvGrpSpPr>
      <p:grpSpPr>
        <a:xfrm>
          <a:off x="0" y="0"/>
          <a:ext cx="0" cy="0"/>
          <a:chOff x="0" y="0"/>
          <a:chExt cx="0" cy="0"/>
        </a:xfrm>
      </p:grpSpPr>
      <p:pic>
        <p:nvPicPr>
          <p:cNvPr id="129" name="Google Shape;129;p16"/>
          <p:cNvPicPr preferRelativeResize="0"/>
          <p:nvPr/>
        </p:nvPicPr>
        <p:blipFill>
          <a:blip r:embed="rId2">
            <a:alphaModFix/>
          </a:blip>
          <a:stretch>
            <a:fillRect/>
          </a:stretch>
        </p:blipFill>
        <p:spPr>
          <a:xfrm>
            <a:off x="1646900" y="3821738"/>
            <a:ext cx="10363198" cy="1854425"/>
          </a:xfrm>
          <a:prstGeom prst="rect">
            <a:avLst/>
          </a:prstGeom>
          <a:noFill/>
          <a:ln>
            <a:noFill/>
          </a:ln>
        </p:spPr>
      </p:pic>
      <p:sp>
        <p:nvSpPr>
          <p:cNvPr id="130" name="Google Shape;130;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31" name="Google Shape;131;p16"/>
          <p:cNvSpPr/>
          <p:nvPr/>
        </p:nvSpPr>
        <p:spPr>
          <a:xfrm>
            <a:off x="393725" y="1362550"/>
            <a:ext cx="4001100" cy="3467100"/>
          </a:xfrm>
          <a:prstGeom prst="roundRect">
            <a:avLst>
              <a:gd fmla="val 4079" name="adj"/>
            </a:avLst>
          </a:prstGeom>
          <a:solidFill>
            <a:srgbClr val="FEFEFD"/>
          </a:solidFill>
          <a:ln>
            <a:noFill/>
          </a:ln>
          <a:effectLst>
            <a:outerShdw blurRad="300038" rotWithShape="0" algn="tl" dir="3600000" dist="114300">
              <a:srgbClr val="000000">
                <a:alpha val="16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pic>
        <p:nvPicPr>
          <p:cNvPr id="132" name="Google Shape;132;p16"/>
          <p:cNvPicPr preferRelativeResize="0"/>
          <p:nvPr/>
        </p:nvPicPr>
        <p:blipFill>
          <a:blip r:embed="rId3">
            <a:alphaModFix/>
          </a:blip>
          <a:stretch>
            <a:fillRect/>
          </a:stretch>
        </p:blipFill>
        <p:spPr>
          <a:xfrm>
            <a:off x="7398925" y="233437"/>
            <a:ext cx="1571751" cy="846325"/>
          </a:xfrm>
          <a:prstGeom prst="rect">
            <a:avLst/>
          </a:prstGeom>
          <a:noFill/>
          <a:ln>
            <a:noFill/>
          </a:ln>
        </p:spPr>
      </p:pic>
      <p:sp>
        <p:nvSpPr>
          <p:cNvPr id="133" name="Google Shape;133;p16"/>
          <p:cNvSpPr/>
          <p:nvPr/>
        </p:nvSpPr>
        <p:spPr>
          <a:xfrm rot="-5400000">
            <a:off x="4529550" y="-4535100"/>
            <a:ext cx="84900" cy="9155100"/>
          </a:xfrm>
          <a:prstGeom prst="rect">
            <a:avLst/>
          </a:prstGeom>
          <a:gradFill>
            <a:gsLst>
              <a:gs pos="0">
                <a:srgbClr val="4A0A77"/>
              </a:gs>
              <a:gs pos="100000">
                <a:srgbClr val="78C8CF"/>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6"/>
          <p:cNvSpPr/>
          <p:nvPr/>
        </p:nvSpPr>
        <p:spPr>
          <a:xfrm>
            <a:off x="4827939" y="1362550"/>
            <a:ext cx="4001100" cy="3467100"/>
          </a:xfrm>
          <a:prstGeom prst="roundRect">
            <a:avLst>
              <a:gd fmla="val 4079" name="adj"/>
            </a:avLst>
          </a:prstGeom>
          <a:solidFill>
            <a:srgbClr val="FEFEFD"/>
          </a:solidFill>
          <a:ln>
            <a:noFill/>
          </a:ln>
          <a:effectLst>
            <a:outerShdw blurRad="300038" rotWithShape="0" algn="tl" dir="3600000" dist="114300">
              <a:srgbClr val="000000">
                <a:alpha val="16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35" name="Google Shape;135;p16"/>
          <p:cNvSpPr txBox="1"/>
          <p:nvPr>
            <p:ph idx="1" type="subTitle"/>
          </p:nvPr>
        </p:nvSpPr>
        <p:spPr>
          <a:xfrm>
            <a:off x="584575" y="1596975"/>
            <a:ext cx="3656700" cy="3066300"/>
          </a:xfrm>
          <a:prstGeom prst="rect">
            <a:avLst/>
          </a:prstGeom>
        </p:spPr>
        <p:txBody>
          <a:bodyPr anchorCtr="0" anchor="t" bIns="0" lIns="0" spcFirstLastPara="1" rIns="0" wrap="square" tIns="0">
            <a:normAutofit/>
          </a:bodyPr>
          <a:lstStyle>
            <a:lvl1pPr lvl="0" rtl="0">
              <a:lnSpc>
                <a:spcPct val="103000"/>
              </a:lnSpc>
              <a:spcBef>
                <a:spcPts val="400"/>
              </a:spcBef>
              <a:spcAft>
                <a:spcPts val="0"/>
              </a:spcAft>
              <a:buSzPts val="1400"/>
              <a:buFont typeface="Open Sans"/>
              <a:buNone/>
              <a:defRPr sz="1400">
                <a:latin typeface="Open Sans"/>
                <a:ea typeface="Open Sans"/>
                <a:cs typeface="Open Sans"/>
                <a:sym typeface="Open Sans"/>
              </a:defRPr>
            </a:lvl1pPr>
            <a:lvl2pPr lvl="1" rtl="0">
              <a:lnSpc>
                <a:spcPct val="103000"/>
              </a:lnSpc>
              <a:spcBef>
                <a:spcPts val="400"/>
              </a:spcBef>
              <a:spcAft>
                <a:spcPts val="0"/>
              </a:spcAft>
              <a:buClr>
                <a:schemeClr val="accent1"/>
              </a:buClr>
              <a:buSzPts val="1700"/>
              <a:buNone/>
              <a:defRPr sz="1700">
                <a:solidFill>
                  <a:schemeClr val="accent1"/>
                </a:solidFill>
              </a:defRPr>
            </a:lvl2pPr>
            <a:lvl3pPr lvl="2" rtl="0">
              <a:lnSpc>
                <a:spcPct val="103000"/>
              </a:lnSpc>
              <a:spcBef>
                <a:spcPts val="400"/>
              </a:spcBef>
              <a:spcAft>
                <a:spcPts val="0"/>
              </a:spcAft>
              <a:buClr>
                <a:schemeClr val="accent1"/>
              </a:buClr>
              <a:buSzPts val="1700"/>
              <a:buNone/>
              <a:defRPr sz="1700">
                <a:solidFill>
                  <a:schemeClr val="accent1"/>
                </a:solidFill>
              </a:defRPr>
            </a:lvl3pPr>
            <a:lvl4pPr lvl="3" rtl="0">
              <a:lnSpc>
                <a:spcPct val="103000"/>
              </a:lnSpc>
              <a:spcBef>
                <a:spcPts val="400"/>
              </a:spcBef>
              <a:spcAft>
                <a:spcPts val="0"/>
              </a:spcAft>
              <a:buClr>
                <a:schemeClr val="accent1"/>
              </a:buClr>
              <a:buSzPts val="1700"/>
              <a:buNone/>
              <a:defRPr sz="1700">
                <a:solidFill>
                  <a:schemeClr val="accent1"/>
                </a:solidFill>
              </a:defRPr>
            </a:lvl4pPr>
            <a:lvl5pPr lvl="4" rtl="0">
              <a:lnSpc>
                <a:spcPct val="103000"/>
              </a:lnSpc>
              <a:spcBef>
                <a:spcPts val="400"/>
              </a:spcBef>
              <a:spcAft>
                <a:spcPts val="0"/>
              </a:spcAft>
              <a:buClr>
                <a:schemeClr val="accent1"/>
              </a:buClr>
              <a:buSzPts val="1700"/>
              <a:buNone/>
              <a:defRPr sz="1700">
                <a:solidFill>
                  <a:schemeClr val="accent1"/>
                </a:solidFill>
              </a:defRPr>
            </a:lvl5pPr>
            <a:lvl6pPr lvl="5" rtl="0">
              <a:lnSpc>
                <a:spcPct val="103000"/>
              </a:lnSpc>
              <a:spcBef>
                <a:spcPts val="400"/>
              </a:spcBef>
              <a:spcAft>
                <a:spcPts val="0"/>
              </a:spcAft>
              <a:buClr>
                <a:schemeClr val="accent1"/>
              </a:buClr>
              <a:buSzPts val="1700"/>
              <a:buNone/>
              <a:defRPr sz="1700">
                <a:solidFill>
                  <a:schemeClr val="accent1"/>
                </a:solidFill>
              </a:defRPr>
            </a:lvl6pPr>
            <a:lvl7pPr lvl="6" rtl="0">
              <a:lnSpc>
                <a:spcPct val="103000"/>
              </a:lnSpc>
              <a:spcBef>
                <a:spcPts val="400"/>
              </a:spcBef>
              <a:spcAft>
                <a:spcPts val="0"/>
              </a:spcAft>
              <a:buClr>
                <a:schemeClr val="accent1"/>
              </a:buClr>
              <a:buSzPts val="1700"/>
              <a:buNone/>
              <a:defRPr sz="1700">
                <a:solidFill>
                  <a:schemeClr val="accent1"/>
                </a:solidFill>
              </a:defRPr>
            </a:lvl7pPr>
            <a:lvl8pPr lvl="7" rtl="0">
              <a:lnSpc>
                <a:spcPct val="103000"/>
              </a:lnSpc>
              <a:spcBef>
                <a:spcPts val="400"/>
              </a:spcBef>
              <a:spcAft>
                <a:spcPts val="0"/>
              </a:spcAft>
              <a:buClr>
                <a:schemeClr val="accent1"/>
              </a:buClr>
              <a:buSzPts val="1700"/>
              <a:buNone/>
              <a:defRPr sz="1700">
                <a:solidFill>
                  <a:schemeClr val="accent1"/>
                </a:solidFill>
              </a:defRPr>
            </a:lvl8pPr>
            <a:lvl9pPr lvl="8" rtl="0">
              <a:lnSpc>
                <a:spcPct val="103000"/>
              </a:lnSpc>
              <a:spcBef>
                <a:spcPts val="400"/>
              </a:spcBef>
              <a:spcAft>
                <a:spcPts val="400"/>
              </a:spcAft>
              <a:buClr>
                <a:schemeClr val="accent1"/>
              </a:buClr>
              <a:buSzPts val="1700"/>
              <a:buNone/>
              <a:defRPr sz="1700">
                <a:solidFill>
                  <a:schemeClr val="accent1"/>
                </a:solidFill>
              </a:defRPr>
            </a:lvl9pPr>
          </a:lstStyle>
          <a:p/>
        </p:txBody>
      </p:sp>
      <p:sp>
        <p:nvSpPr>
          <p:cNvPr id="136" name="Google Shape;136;p16"/>
          <p:cNvSpPr txBox="1"/>
          <p:nvPr>
            <p:ph idx="2" type="subTitle"/>
          </p:nvPr>
        </p:nvSpPr>
        <p:spPr>
          <a:xfrm>
            <a:off x="5004175" y="1596975"/>
            <a:ext cx="3656700" cy="3066300"/>
          </a:xfrm>
          <a:prstGeom prst="rect">
            <a:avLst/>
          </a:prstGeom>
        </p:spPr>
        <p:txBody>
          <a:bodyPr anchorCtr="0" anchor="t" bIns="0" lIns="0" spcFirstLastPara="1" rIns="0" wrap="square" tIns="0">
            <a:normAutofit/>
          </a:bodyPr>
          <a:lstStyle>
            <a:lvl1pPr lvl="0" rtl="0">
              <a:lnSpc>
                <a:spcPct val="103000"/>
              </a:lnSpc>
              <a:spcBef>
                <a:spcPts val="400"/>
              </a:spcBef>
              <a:spcAft>
                <a:spcPts val="0"/>
              </a:spcAft>
              <a:buSzPts val="1400"/>
              <a:buFont typeface="Open Sans"/>
              <a:buNone/>
              <a:defRPr sz="1400">
                <a:latin typeface="Open Sans"/>
                <a:ea typeface="Open Sans"/>
                <a:cs typeface="Open Sans"/>
                <a:sym typeface="Open Sans"/>
              </a:defRPr>
            </a:lvl1pPr>
            <a:lvl2pPr lvl="1" rtl="0">
              <a:lnSpc>
                <a:spcPct val="103000"/>
              </a:lnSpc>
              <a:spcBef>
                <a:spcPts val="400"/>
              </a:spcBef>
              <a:spcAft>
                <a:spcPts val="0"/>
              </a:spcAft>
              <a:buClr>
                <a:schemeClr val="accent1"/>
              </a:buClr>
              <a:buSzPts val="1700"/>
              <a:buNone/>
              <a:defRPr sz="1700">
                <a:solidFill>
                  <a:schemeClr val="accent1"/>
                </a:solidFill>
              </a:defRPr>
            </a:lvl2pPr>
            <a:lvl3pPr lvl="2" rtl="0">
              <a:lnSpc>
                <a:spcPct val="103000"/>
              </a:lnSpc>
              <a:spcBef>
                <a:spcPts val="400"/>
              </a:spcBef>
              <a:spcAft>
                <a:spcPts val="0"/>
              </a:spcAft>
              <a:buClr>
                <a:schemeClr val="accent1"/>
              </a:buClr>
              <a:buSzPts val="1700"/>
              <a:buNone/>
              <a:defRPr sz="1700">
                <a:solidFill>
                  <a:schemeClr val="accent1"/>
                </a:solidFill>
              </a:defRPr>
            </a:lvl3pPr>
            <a:lvl4pPr lvl="3" rtl="0">
              <a:lnSpc>
                <a:spcPct val="103000"/>
              </a:lnSpc>
              <a:spcBef>
                <a:spcPts val="400"/>
              </a:spcBef>
              <a:spcAft>
                <a:spcPts val="0"/>
              </a:spcAft>
              <a:buClr>
                <a:schemeClr val="accent1"/>
              </a:buClr>
              <a:buSzPts val="1700"/>
              <a:buNone/>
              <a:defRPr sz="1700">
                <a:solidFill>
                  <a:schemeClr val="accent1"/>
                </a:solidFill>
              </a:defRPr>
            </a:lvl4pPr>
            <a:lvl5pPr lvl="4" rtl="0">
              <a:lnSpc>
                <a:spcPct val="103000"/>
              </a:lnSpc>
              <a:spcBef>
                <a:spcPts val="400"/>
              </a:spcBef>
              <a:spcAft>
                <a:spcPts val="0"/>
              </a:spcAft>
              <a:buClr>
                <a:schemeClr val="accent1"/>
              </a:buClr>
              <a:buSzPts val="1700"/>
              <a:buNone/>
              <a:defRPr sz="1700">
                <a:solidFill>
                  <a:schemeClr val="accent1"/>
                </a:solidFill>
              </a:defRPr>
            </a:lvl5pPr>
            <a:lvl6pPr lvl="5" rtl="0">
              <a:lnSpc>
                <a:spcPct val="103000"/>
              </a:lnSpc>
              <a:spcBef>
                <a:spcPts val="400"/>
              </a:spcBef>
              <a:spcAft>
                <a:spcPts val="0"/>
              </a:spcAft>
              <a:buClr>
                <a:schemeClr val="accent1"/>
              </a:buClr>
              <a:buSzPts val="1700"/>
              <a:buNone/>
              <a:defRPr sz="1700">
                <a:solidFill>
                  <a:schemeClr val="accent1"/>
                </a:solidFill>
              </a:defRPr>
            </a:lvl6pPr>
            <a:lvl7pPr lvl="6" rtl="0">
              <a:lnSpc>
                <a:spcPct val="103000"/>
              </a:lnSpc>
              <a:spcBef>
                <a:spcPts val="400"/>
              </a:spcBef>
              <a:spcAft>
                <a:spcPts val="0"/>
              </a:spcAft>
              <a:buClr>
                <a:schemeClr val="accent1"/>
              </a:buClr>
              <a:buSzPts val="1700"/>
              <a:buNone/>
              <a:defRPr sz="1700">
                <a:solidFill>
                  <a:schemeClr val="accent1"/>
                </a:solidFill>
              </a:defRPr>
            </a:lvl7pPr>
            <a:lvl8pPr lvl="7" rtl="0">
              <a:lnSpc>
                <a:spcPct val="103000"/>
              </a:lnSpc>
              <a:spcBef>
                <a:spcPts val="400"/>
              </a:spcBef>
              <a:spcAft>
                <a:spcPts val="0"/>
              </a:spcAft>
              <a:buClr>
                <a:schemeClr val="accent1"/>
              </a:buClr>
              <a:buSzPts val="1700"/>
              <a:buNone/>
              <a:defRPr sz="1700">
                <a:solidFill>
                  <a:schemeClr val="accent1"/>
                </a:solidFill>
              </a:defRPr>
            </a:lvl8pPr>
            <a:lvl9pPr lvl="8" rtl="0">
              <a:lnSpc>
                <a:spcPct val="103000"/>
              </a:lnSpc>
              <a:spcBef>
                <a:spcPts val="400"/>
              </a:spcBef>
              <a:spcAft>
                <a:spcPts val="400"/>
              </a:spcAft>
              <a:buClr>
                <a:schemeClr val="accent1"/>
              </a:buClr>
              <a:buSzPts val="1700"/>
              <a:buNone/>
              <a:defRPr sz="1700">
                <a:solidFill>
                  <a:schemeClr val="accent1"/>
                </a:solidFill>
              </a:defRPr>
            </a:lvl9pPr>
          </a:lstStyle>
          <a:p/>
        </p:txBody>
      </p:sp>
      <p:sp>
        <p:nvSpPr>
          <p:cNvPr id="137" name="Google Shape;137;p16"/>
          <p:cNvSpPr txBox="1"/>
          <p:nvPr>
            <p:ph type="title"/>
          </p:nvPr>
        </p:nvSpPr>
        <p:spPr>
          <a:xfrm>
            <a:off x="298475" y="160725"/>
            <a:ext cx="7134900" cy="8550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FEFEFD"/>
              </a:buClr>
              <a:buSzPts val="3000"/>
              <a:buFont typeface="Overpass"/>
              <a:buNone/>
              <a:defRPr b="1" sz="3000">
                <a:solidFill>
                  <a:srgbClr val="FEFEFD"/>
                </a:solidFill>
                <a:latin typeface="Overpass"/>
                <a:ea typeface="Overpass"/>
                <a:cs typeface="Overpass"/>
                <a:sym typeface="Overpas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Three-Way Comparison">
  <p:cSld name="TITLE_1_1_1_1">
    <p:bg>
      <p:bgPr>
        <a:solidFill>
          <a:srgbClr val="4A0A77"/>
        </a:solidFill>
      </p:bgPr>
    </p:bg>
    <p:spTree>
      <p:nvGrpSpPr>
        <p:cNvPr id="138" name="Shape 138"/>
        <p:cNvGrpSpPr/>
        <p:nvPr/>
      </p:nvGrpSpPr>
      <p:grpSpPr>
        <a:xfrm>
          <a:off x="0" y="0"/>
          <a:ext cx="0" cy="0"/>
          <a:chOff x="0" y="0"/>
          <a:chExt cx="0" cy="0"/>
        </a:xfrm>
      </p:grpSpPr>
      <p:pic>
        <p:nvPicPr>
          <p:cNvPr id="139" name="Google Shape;139;p17"/>
          <p:cNvPicPr preferRelativeResize="0"/>
          <p:nvPr/>
        </p:nvPicPr>
        <p:blipFill>
          <a:blip r:embed="rId2">
            <a:alphaModFix/>
          </a:blip>
          <a:stretch>
            <a:fillRect/>
          </a:stretch>
        </p:blipFill>
        <p:spPr>
          <a:xfrm>
            <a:off x="-228600" y="3981025"/>
            <a:ext cx="9404873" cy="1854425"/>
          </a:xfrm>
          <a:prstGeom prst="rect">
            <a:avLst/>
          </a:prstGeom>
          <a:noFill/>
          <a:ln>
            <a:noFill/>
          </a:ln>
        </p:spPr>
      </p:pic>
      <p:pic>
        <p:nvPicPr>
          <p:cNvPr id="140" name="Google Shape;140;p17"/>
          <p:cNvPicPr preferRelativeResize="0"/>
          <p:nvPr/>
        </p:nvPicPr>
        <p:blipFill>
          <a:blip r:embed="rId3">
            <a:alphaModFix/>
          </a:blip>
          <a:stretch>
            <a:fillRect/>
          </a:stretch>
        </p:blipFill>
        <p:spPr>
          <a:xfrm>
            <a:off x="7398925" y="233437"/>
            <a:ext cx="1571751" cy="846325"/>
          </a:xfrm>
          <a:prstGeom prst="rect">
            <a:avLst/>
          </a:prstGeom>
          <a:noFill/>
          <a:ln>
            <a:noFill/>
          </a:ln>
        </p:spPr>
      </p:pic>
      <p:sp>
        <p:nvSpPr>
          <p:cNvPr id="141" name="Google Shape;141;p17"/>
          <p:cNvSpPr/>
          <p:nvPr/>
        </p:nvSpPr>
        <p:spPr>
          <a:xfrm rot="-5400000">
            <a:off x="4529550" y="-4535100"/>
            <a:ext cx="84900" cy="9155100"/>
          </a:xfrm>
          <a:prstGeom prst="rect">
            <a:avLst/>
          </a:prstGeom>
          <a:gradFill>
            <a:gsLst>
              <a:gs pos="0">
                <a:srgbClr val="4A0A77"/>
              </a:gs>
              <a:gs pos="100000">
                <a:srgbClr val="78C8CF"/>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7"/>
          <p:cNvSpPr/>
          <p:nvPr/>
        </p:nvSpPr>
        <p:spPr>
          <a:xfrm>
            <a:off x="247250" y="1362550"/>
            <a:ext cx="2731800" cy="3467100"/>
          </a:xfrm>
          <a:prstGeom prst="roundRect">
            <a:avLst>
              <a:gd fmla="val 4025" name="adj"/>
            </a:avLst>
          </a:prstGeom>
          <a:solidFill>
            <a:srgbClr val="FEFEFD"/>
          </a:solidFill>
          <a:ln>
            <a:noFill/>
          </a:ln>
          <a:effectLst>
            <a:outerShdw blurRad="300038" rotWithShape="0" algn="tl" dir="3600000" dist="114300">
              <a:srgbClr val="000000">
                <a:alpha val="16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43" name="Google Shape;143;p17"/>
          <p:cNvSpPr/>
          <p:nvPr/>
        </p:nvSpPr>
        <p:spPr>
          <a:xfrm>
            <a:off x="3213125" y="1362550"/>
            <a:ext cx="2731800" cy="3467100"/>
          </a:xfrm>
          <a:prstGeom prst="roundRect">
            <a:avLst>
              <a:gd fmla="val 4079" name="adj"/>
            </a:avLst>
          </a:prstGeom>
          <a:solidFill>
            <a:srgbClr val="FEFEFD"/>
          </a:solidFill>
          <a:ln>
            <a:noFill/>
          </a:ln>
          <a:effectLst>
            <a:outerShdw blurRad="300038" rotWithShape="0" algn="tl" dir="3600000" dist="114300">
              <a:srgbClr val="000000">
                <a:alpha val="16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44" name="Google Shape;144;p17"/>
          <p:cNvSpPr/>
          <p:nvPr/>
        </p:nvSpPr>
        <p:spPr>
          <a:xfrm>
            <a:off x="6179000" y="1362550"/>
            <a:ext cx="2731800" cy="3467100"/>
          </a:xfrm>
          <a:prstGeom prst="roundRect">
            <a:avLst>
              <a:gd fmla="val 4064" name="adj"/>
            </a:avLst>
          </a:prstGeom>
          <a:solidFill>
            <a:srgbClr val="FEFEFD"/>
          </a:solidFill>
          <a:ln>
            <a:noFill/>
          </a:ln>
          <a:effectLst>
            <a:outerShdw blurRad="300038" rotWithShape="0" algn="tl" dir="3600000" dist="114300">
              <a:srgbClr val="000000">
                <a:alpha val="16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45" name="Google Shape;145;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46" name="Google Shape;146;p17"/>
          <p:cNvSpPr txBox="1"/>
          <p:nvPr>
            <p:ph type="title"/>
          </p:nvPr>
        </p:nvSpPr>
        <p:spPr>
          <a:xfrm>
            <a:off x="298475" y="160725"/>
            <a:ext cx="7134900" cy="8550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lt1"/>
              </a:buClr>
              <a:buSzPts val="3000"/>
              <a:buFont typeface="Overpass"/>
              <a:buNone/>
              <a:defRPr b="1" sz="3000">
                <a:solidFill>
                  <a:schemeClr val="lt1"/>
                </a:solidFill>
                <a:latin typeface="Overpass"/>
                <a:ea typeface="Overpass"/>
                <a:cs typeface="Overpass"/>
                <a:sym typeface="Overpas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7" name="Google Shape;147;p17"/>
          <p:cNvSpPr txBox="1"/>
          <p:nvPr>
            <p:ph idx="1" type="subTitle"/>
          </p:nvPr>
        </p:nvSpPr>
        <p:spPr>
          <a:xfrm>
            <a:off x="326275" y="1516025"/>
            <a:ext cx="2545200" cy="3147300"/>
          </a:xfrm>
          <a:prstGeom prst="rect">
            <a:avLst/>
          </a:prstGeom>
        </p:spPr>
        <p:txBody>
          <a:bodyPr anchorCtr="0" anchor="t" bIns="0" lIns="0" spcFirstLastPara="1" rIns="0" wrap="square" tIns="0">
            <a:normAutofit/>
          </a:bodyPr>
          <a:lstStyle>
            <a:lvl1pPr lvl="0" rtl="0">
              <a:lnSpc>
                <a:spcPct val="103000"/>
              </a:lnSpc>
              <a:spcBef>
                <a:spcPts val="400"/>
              </a:spcBef>
              <a:spcAft>
                <a:spcPts val="0"/>
              </a:spcAft>
              <a:buSzPts val="1400"/>
              <a:buFont typeface="Open Sans"/>
              <a:buNone/>
              <a:defRPr sz="1400">
                <a:latin typeface="Open Sans"/>
                <a:ea typeface="Open Sans"/>
                <a:cs typeface="Open Sans"/>
                <a:sym typeface="Open Sans"/>
              </a:defRPr>
            </a:lvl1pPr>
            <a:lvl2pPr lvl="1" rtl="0">
              <a:lnSpc>
                <a:spcPct val="103000"/>
              </a:lnSpc>
              <a:spcBef>
                <a:spcPts val="400"/>
              </a:spcBef>
              <a:spcAft>
                <a:spcPts val="0"/>
              </a:spcAft>
              <a:buClr>
                <a:schemeClr val="accent1"/>
              </a:buClr>
              <a:buSzPts val="1700"/>
              <a:buNone/>
              <a:defRPr sz="1700">
                <a:solidFill>
                  <a:schemeClr val="accent1"/>
                </a:solidFill>
              </a:defRPr>
            </a:lvl2pPr>
            <a:lvl3pPr lvl="2" rtl="0">
              <a:lnSpc>
                <a:spcPct val="103000"/>
              </a:lnSpc>
              <a:spcBef>
                <a:spcPts val="400"/>
              </a:spcBef>
              <a:spcAft>
                <a:spcPts val="0"/>
              </a:spcAft>
              <a:buClr>
                <a:schemeClr val="accent1"/>
              </a:buClr>
              <a:buSzPts val="1700"/>
              <a:buNone/>
              <a:defRPr sz="1700">
                <a:solidFill>
                  <a:schemeClr val="accent1"/>
                </a:solidFill>
              </a:defRPr>
            </a:lvl3pPr>
            <a:lvl4pPr lvl="3" rtl="0">
              <a:lnSpc>
                <a:spcPct val="103000"/>
              </a:lnSpc>
              <a:spcBef>
                <a:spcPts val="400"/>
              </a:spcBef>
              <a:spcAft>
                <a:spcPts val="0"/>
              </a:spcAft>
              <a:buClr>
                <a:schemeClr val="accent1"/>
              </a:buClr>
              <a:buSzPts val="1700"/>
              <a:buNone/>
              <a:defRPr sz="1700">
                <a:solidFill>
                  <a:schemeClr val="accent1"/>
                </a:solidFill>
              </a:defRPr>
            </a:lvl4pPr>
            <a:lvl5pPr lvl="4" rtl="0">
              <a:lnSpc>
                <a:spcPct val="103000"/>
              </a:lnSpc>
              <a:spcBef>
                <a:spcPts val="400"/>
              </a:spcBef>
              <a:spcAft>
                <a:spcPts val="0"/>
              </a:spcAft>
              <a:buClr>
                <a:schemeClr val="accent1"/>
              </a:buClr>
              <a:buSzPts val="1700"/>
              <a:buNone/>
              <a:defRPr sz="1700">
                <a:solidFill>
                  <a:schemeClr val="accent1"/>
                </a:solidFill>
              </a:defRPr>
            </a:lvl5pPr>
            <a:lvl6pPr lvl="5" rtl="0">
              <a:lnSpc>
                <a:spcPct val="103000"/>
              </a:lnSpc>
              <a:spcBef>
                <a:spcPts val="400"/>
              </a:spcBef>
              <a:spcAft>
                <a:spcPts val="0"/>
              </a:spcAft>
              <a:buClr>
                <a:schemeClr val="accent1"/>
              </a:buClr>
              <a:buSzPts val="1700"/>
              <a:buNone/>
              <a:defRPr sz="1700">
                <a:solidFill>
                  <a:schemeClr val="accent1"/>
                </a:solidFill>
              </a:defRPr>
            </a:lvl6pPr>
            <a:lvl7pPr lvl="6" rtl="0">
              <a:lnSpc>
                <a:spcPct val="103000"/>
              </a:lnSpc>
              <a:spcBef>
                <a:spcPts val="400"/>
              </a:spcBef>
              <a:spcAft>
                <a:spcPts val="0"/>
              </a:spcAft>
              <a:buClr>
                <a:schemeClr val="accent1"/>
              </a:buClr>
              <a:buSzPts val="1700"/>
              <a:buNone/>
              <a:defRPr sz="1700">
                <a:solidFill>
                  <a:schemeClr val="accent1"/>
                </a:solidFill>
              </a:defRPr>
            </a:lvl7pPr>
            <a:lvl8pPr lvl="7" rtl="0">
              <a:lnSpc>
                <a:spcPct val="103000"/>
              </a:lnSpc>
              <a:spcBef>
                <a:spcPts val="400"/>
              </a:spcBef>
              <a:spcAft>
                <a:spcPts val="0"/>
              </a:spcAft>
              <a:buClr>
                <a:schemeClr val="accent1"/>
              </a:buClr>
              <a:buSzPts val="1700"/>
              <a:buNone/>
              <a:defRPr sz="1700">
                <a:solidFill>
                  <a:schemeClr val="accent1"/>
                </a:solidFill>
              </a:defRPr>
            </a:lvl8pPr>
            <a:lvl9pPr lvl="8" rtl="0">
              <a:lnSpc>
                <a:spcPct val="103000"/>
              </a:lnSpc>
              <a:spcBef>
                <a:spcPts val="400"/>
              </a:spcBef>
              <a:spcAft>
                <a:spcPts val="400"/>
              </a:spcAft>
              <a:buClr>
                <a:schemeClr val="accent1"/>
              </a:buClr>
              <a:buSzPts val="1700"/>
              <a:buNone/>
              <a:defRPr sz="1700">
                <a:solidFill>
                  <a:schemeClr val="accent1"/>
                </a:solidFill>
              </a:defRPr>
            </a:lvl9pPr>
          </a:lstStyle>
          <a:p/>
        </p:txBody>
      </p:sp>
      <p:sp>
        <p:nvSpPr>
          <p:cNvPr id="148" name="Google Shape;148;p17"/>
          <p:cNvSpPr txBox="1"/>
          <p:nvPr>
            <p:ph idx="2" type="subTitle"/>
          </p:nvPr>
        </p:nvSpPr>
        <p:spPr>
          <a:xfrm>
            <a:off x="3298075" y="1516025"/>
            <a:ext cx="2545200" cy="3147300"/>
          </a:xfrm>
          <a:prstGeom prst="rect">
            <a:avLst/>
          </a:prstGeom>
        </p:spPr>
        <p:txBody>
          <a:bodyPr anchorCtr="0" anchor="t" bIns="0" lIns="0" spcFirstLastPara="1" rIns="0" wrap="square" tIns="0">
            <a:normAutofit/>
          </a:bodyPr>
          <a:lstStyle>
            <a:lvl1pPr lvl="0" rtl="0">
              <a:lnSpc>
                <a:spcPct val="103000"/>
              </a:lnSpc>
              <a:spcBef>
                <a:spcPts val="400"/>
              </a:spcBef>
              <a:spcAft>
                <a:spcPts val="0"/>
              </a:spcAft>
              <a:buSzPts val="1400"/>
              <a:buFont typeface="Open Sans"/>
              <a:buNone/>
              <a:defRPr sz="1400">
                <a:latin typeface="Open Sans"/>
                <a:ea typeface="Open Sans"/>
                <a:cs typeface="Open Sans"/>
                <a:sym typeface="Open Sans"/>
              </a:defRPr>
            </a:lvl1pPr>
            <a:lvl2pPr lvl="1" rtl="0">
              <a:lnSpc>
                <a:spcPct val="103000"/>
              </a:lnSpc>
              <a:spcBef>
                <a:spcPts val="400"/>
              </a:spcBef>
              <a:spcAft>
                <a:spcPts val="0"/>
              </a:spcAft>
              <a:buClr>
                <a:schemeClr val="accent1"/>
              </a:buClr>
              <a:buSzPts val="1700"/>
              <a:buNone/>
              <a:defRPr sz="1700">
                <a:solidFill>
                  <a:schemeClr val="accent1"/>
                </a:solidFill>
              </a:defRPr>
            </a:lvl2pPr>
            <a:lvl3pPr lvl="2" rtl="0">
              <a:lnSpc>
                <a:spcPct val="103000"/>
              </a:lnSpc>
              <a:spcBef>
                <a:spcPts val="400"/>
              </a:spcBef>
              <a:spcAft>
                <a:spcPts val="0"/>
              </a:spcAft>
              <a:buClr>
                <a:schemeClr val="accent1"/>
              </a:buClr>
              <a:buSzPts val="1700"/>
              <a:buNone/>
              <a:defRPr sz="1700">
                <a:solidFill>
                  <a:schemeClr val="accent1"/>
                </a:solidFill>
              </a:defRPr>
            </a:lvl3pPr>
            <a:lvl4pPr lvl="3" rtl="0">
              <a:lnSpc>
                <a:spcPct val="103000"/>
              </a:lnSpc>
              <a:spcBef>
                <a:spcPts val="400"/>
              </a:spcBef>
              <a:spcAft>
                <a:spcPts val="0"/>
              </a:spcAft>
              <a:buClr>
                <a:schemeClr val="accent1"/>
              </a:buClr>
              <a:buSzPts val="1700"/>
              <a:buNone/>
              <a:defRPr sz="1700">
                <a:solidFill>
                  <a:schemeClr val="accent1"/>
                </a:solidFill>
              </a:defRPr>
            </a:lvl4pPr>
            <a:lvl5pPr lvl="4" rtl="0">
              <a:lnSpc>
                <a:spcPct val="103000"/>
              </a:lnSpc>
              <a:spcBef>
                <a:spcPts val="400"/>
              </a:spcBef>
              <a:spcAft>
                <a:spcPts val="0"/>
              </a:spcAft>
              <a:buClr>
                <a:schemeClr val="accent1"/>
              </a:buClr>
              <a:buSzPts val="1700"/>
              <a:buNone/>
              <a:defRPr sz="1700">
                <a:solidFill>
                  <a:schemeClr val="accent1"/>
                </a:solidFill>
              </a:defRPr>
            </a:lvl5pPr>
            <a:lvl6pPr lvl="5" rtl="0">
              <a:lnSpc>
                <a:spcPct val="103000"/>
              </a:lnSpc>
              <a:spcBef>
                <a:spcPts val="400"/>
              </a:spcBef>
              <a:spcAft>
                <a:spcPts val="0"/>
              </a:spcAft>
              <a:buClr>
                <a:schemeClr val="accent1"/>
              </a:buClr>
              <a:buSzPts val="1700"/>
              <a:buNone/>
              <a:defRPr sz="1700">
                <a:solidFill>
                  <a:schemeClr val="accent1"/>
                </a:solidFill>
              </a:defRPr>
            </a:lvl6pPr>
            <a:lvl7pPr lvl="6" rtl="0">
              <a:lnSpc>
                <a:spcPct val="103000"/>
              </a:lnSpc>
              <a:spcBef>
                <a:spcPts val="400"/>
              </a:spcBef>
              <a:spcAft>
                <a:spcPts val="0"/>
              </a:spcAft>
              <a:buClr>
                <a:schemeClr val="accent1"/>
              </a:buClr>
              <a:buSzPts val="1700"/>
              <a:buNone/>
              <a:defRPr sz="1700">
                <a:solidFill>
                  <a:schemeClr val="accent1"/>
                </a:solidFill>
              </a:defRPr>
            </a:lvl7pPr>
            <a:lvl8pPr lvl="7" rtl="0">
              <a:lnSpc>
                <a:spcPct val="103000"/>
              </a:lnSpc>
              <a:spcBef>
                <a:spcPts val="400"/>
              </a:spcBef>
              <a:spcAft>
                <a:spcPts val="0"/>
              </a:spcAft>
              <a:buClr>
                <a:schemeClr val="accent1"/>
              </a:buClr>
              <a:buSzPts val="1700"/>
              <a:buNone/>
              <a:defRPr sz="1700">
                <a:solidFill>
                  <a:schemeClr val="accent1"/>
                </a:solidFill>
              </a:defRPr>
            </a:lvl8pPr>
            <a:lvl9pPr lvl="8" rtl="0">
              <a:lnSpc>
                <a:spcPct val="103000"/>
              </a:lnSpc>
              <a:spcBef>
                <a:spcPts val="400"/>
              </a:spcBef>
              <a:spcAft>
                <a:spcPts val="400"/>
              </a:spcAft>
              <a:buClr>
                <a:schemeClr val="accent1"/>
              </a:buClr>
              <a:buSzPts val="1700"/>
              <a:buNone/>
              <a:defRPr sz="1700">
                <a:solidFill>
                  <a:schemeClr val="accent1"/>
                </a:solidFill>
              </a:defRPr>
            </a:lvl9pPr>
          </a:lstStyle>
          <a:p/>
        </p:txBody>
      </p:sp>
      <p:sp>
        <p:nvSpPr>
          <p:cNvPr id="149" name="Google Shape;149;p17"/>
          <p:cNvSpPr txBox="1"/>
          <p:nvPr>
            <p:ph idx="3" type="subTitle"/>
          </p:nvPr>
        </p:nvSpPr>
        <p:spPr>
          <a:xfrm>
            <a:off x="6269875" y="1516025"/>
            <a:ext cx="2545200" cy="3147300"/>
          </a:xfrm>
          <a:prstGeom prst="rect">
            <a:avLst/>
          </a:prstGeom>
        </p:spPr>
        <p:txBody>
          <a:bodyPr anchorCtr="0" anchor="t" bIns="0" lIns="0" spcFirstLastPara="1" rIns="0" wrap="square" tIns="0">
            <a:normAutofit/>
          </a:bodyPr>
          <a:lstStyle>
            <a:lvl1pPr lvl="0" rtl="0">
              <a:lnSpc>
                <a:spcPct val="103000"/>
              </a:lnSpc>
              <a:spcBef>
                <a:spcPts val="400"/>
              </a:spcBef>
              <a:spcAft>
                <a:spcPts val="0"/>
              </a:spcAft>
              <a:buSzPts val="1400"/>
              <a:buFont typeface="Open Sans"/>
              <a:buNone/>
              <a:defRPr sz="1400">
                <a:latin typeface="Open Sans"/>
                <a:ea typeface="Open Sans"/>
                <a:cs typeface="Open Sans"/>
                <a:sym typeface="Open Sans"/>
              </a:defRPr>
            </a:lvl1pPr>
            <a:lvl2pPr lvl="1" rtl="0">
              <a:lnSpc>
                <a:spcPct val="103000"/>
              </a:lnSpc>
              <a:spcBef>
                <a:spcPts val="400"/>
              </a:spcBef>
              <a:spcAft>
                <a:spcPts val="0"/>
              </a:spcAft>
              <a:buClr>
                <a:schemeClr val="accent1"/>
              </a:buClr>
              <a:buSzPts val="1700"/>
              <a:buNone/>
              <a:defRPr sz="1700">
                <a:solidFill>
                  <a:schemeClr val="accent1"/>
                </a:solidFill>
              </a:defRPr>
            </a:lvl2pPr>
            <a:lvl3pPr lvl="2" rtl="0">
              <a:lnSpc>
                <a:spcPct val="103000"/>
              </a:lnSpc>
              <a:spcBef>
                <a:spcPts val="400"/>
              </a:spcBef>
              <a:spcAft>
                <a:spcPts val="0"/>
              </a:spcAft>
              <a:buClr>
                <a:schemeClr val="accent1"/>
              </a:buClr>
              <a:buSzPts val="1700"/>
              <a:buNone/>
              <a:defRPr sz="1700">
                <a:solidFill>
                  <a:schemeClr val="accent1"/>
                </a:solidFill>
              </a:defRPr>
            </a:lvl3pPr>
            <a:lvl4pPr lvl="3" rtl="0">
              <a:lnSpc>
                <a:spcPct val="103000"/>
              </a:lnSpc>
              <a:spcBef>
                <a:spcPts val="400"/>
              </a:spcBef>
              <a:spcAft>
                <a:spcPts val="0"/>
              </a:spcAft>
              <a:buClr>
                <a:schemeClr val="accent1"/>
              </a:buClr>
              <a:buSzPts val="1700"/>
              <a:buNone/>
              <a:defRPr sz="1700">
                <a:solidFill>
                  <a:schemeClr val="accent1"/>
                </a:solidFill>
              </a:defRPr>
            </a:lvl4pPr>
            <a:lvl5pPr lvl="4" rtl="0">
              <a:lnSpc>
                <a:spcPct val="103000"/>
              </a:lnSpc>
              <a:spcBef>
                <a:spcPts val="400"/>
              </a:spcBef>
              <a:spcAft>
                <a:spcPts val="0"/>
              </a:spcAft>
              <a:buClr>
                <a:schemeClr val="accent1"/>
              </a:buClr>
              <a:buSzPts val="1700"/>
              <a:buNone/>
              <a:defRPr sz="1700">
                <a:solidFill>
                  <a:schemeClr val="accent1"/>
                </a:solidFill>
              </a:defRPr>
            </a:lvl5pPr>
            <a:lvl6pPr lvl="5" rtl="0">
              <a:lnSpc>
                <a:spcPct val="103000"/>
              </a:lnSpc>
              <a:spcBef>
                <a:spcPts val="400"/>
              </a:spcBef>
              <a:spcAft>
                <a:spcPts val="0"/>
              </a:spcAft>
              <a:buClr>
                <a:schemeClr val="accent1"/>
              </a:buClr>
              <a:buSzPts val="1700"/>
              <a:buNone/>
              <a:defRPr sz="1700">
                <a:solidFill>
                  <a:schemeClr val="accent1"/>
                </a:solidFill>
              </a:defRPr>
            </a:lvl6pPr>
            <a:lvl7pPr lvl="6" rtl="0">
              <a:lnSpc>
                <a:spcPct val="103000"/>
              </a:lnSpc>
              <a:spcBef>
                <a:spcPts val="400"/>
              </a:spcBef>
              <a:spcAft>
                <a:spcPts val="0"/>
              </a:spcAft>
              <a:buClr>
                <a:schemeClr val="accent1"/>
              </a:buClr>
              <a:buSzPts val="1700"/>
              <a:buNone/>
              <a:defRPr sz="1700">
                <a:solidFill>
                  <a:schemeClr val="accent1"/>
                </a:solidFill>
              </a:defRPr>
            </a:lvl7pPr>
            <a:lvl8pPr lvl="7" rtl="0">
              <a:lnSpc>
                <a:spcPct val="103000"/>
              </a:lnSpc>
              <a:spcBef>
                <a:spcPts val="400"/>
              </a:spcBef>
              <a:spcAft>
                <a:spcPts val="0"/>
              </a:spcAft>
              <a:buClr>
                <a:schemeClr val="accent1"/>
              </a:buClr>
              <a:buSzPts val="1700"/>
              <a:buNone/>
              <a:defRPr sz="1700">
                <a:solidFill>
                  <a:schemeClr val="accent1"/>
                </a:solidFill>
              </a:defRPr>
            </a:lvl8pPr>
            <a:lvl9pPr lvl="8" rtl="0">
              <a:lnSpc>
                <a:spcPct val="103000"/>
              </a:lnSpc>
              <a:spcBef>
                <a:spcPts val="400"/>
              </a:spcBef>
              <a:spcAft>
                <a:spcPts val="400"/>
              </a:spcAft>
              <a:buClr>
                <a:schemeClr val="accent1"/>
              </a:buClr>
              <a:buSzPts val="1700"/>
              <a:buNone/>
              <a:defRPr sz="1700">
                <a:solidFill>
                  <a:schemeClr val="accent1"/>
                </a:solidFi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Two Speakers Slide">
  <p:cSld name="CUSTOM_3_1_2_1">
    <p:spTree>
      <p:nvGrpSpPr>
        <p:cNvPr id="150" name="Shape 150"/>
        <p:cNvGrpSpPr/>
        <p:nvPr/>
      </p:nvGrpSpPr>
      <p:grpSpPr>
        <a:xfrm>
          <a:off x="0" y="0"/>
          <a:ext cx="0" cy="0"/>
          <a:chOff x="0" y="0"/>
          <a:chExt cx="0" cy="0"/>
        </a:xfrm>
      </p:grpSpPr>
      <p:sp>
        <p:nvSpPr>
          <p:cNvPr id="151" name="Google Shape;151;p18"/>
          <p:cNvSpPr txBox="1"/>
          <p:nvPr>
            <p:ph type="title"/>
          </p:nvPr>
        </p:nvSpPr>
        <p:spPr>
          <a:xfrm>
            <a:off x="432169" y="543131"/>
            <a:ext cx="3758100" cy="1234500"/>
          </a:xfrm>
          <a:prstGeom prst="rect">
            <a:avLst/>
          </a:prstGeom>
          <a:noFill/>
          <a:ln>
            <a:noFill/>
          </a:ln>
        </p:spPr>
        <p:txBody>
          <a:bodyPr anchorCtr="0" anchor="b" bIns="0" lIns="0" spcFirstLastPara="1" rIns="0" wrap="square" tIns="0">
            <a:noAutofit/>
          </a:bodyPr>
          <a:lstStyle>
            <a:lvl1pPr lvl="0" rtl="0" algn="l">
              <a:lnSpc>
                <a:spcPct val="90000"/>
              </a:lnSpc>
              <a:spcBef>
                <a:spcPts val="0"/>
              </a:spcBef>
              <a:spcAft>
                <a:spcPts val="0"/>
              </a:spcAft>
              <a:buClr>
                <a:schemeClr val="accent1"/>
              </a:buClr>
              <a:buSzPts val="3000"/>
              <a:buFont typeface="Overpass"/>
              <a:buNone/>
              <a:defRPr b="1" sz="3000">
                <a:latin typeface="Overpass"/>
                <a:ea typeface="Overpass"/>
                <a:cs typeface="Overpass"/>
                <a:sym typeface="Overpass"/>
              </a:defRPr>
            </a:lvl1pPr>
            <a:lvl2pPr lvl="1" rtl="0" algn="l">
              <a:spcBef>
                <a:spcPts val="0"/>
              </a:spcBef>
              <a:spcAft>
                <a:spcPts val="0"/>
              </a:spcAft>
              <a:buClr>
                <a:schemeClr val="accent1"/>
              </a:buClr>
              <a:buSzPts val="1400"/>
              <a:buFont typeface="Poppins"/>
              <a:buNone/>
              <a:defRPr b="1">
                <a:latin typeface="Poppins"/>
                <a:ea typeface="Poppins"/>
                <a:cs typeface="Poppins"/>
                <a:sym typeface="Poppins"/>
              </a:defRPr>
            </a:lvl2pPr>
            <a:lvl3pPr lvl="2" rtl="0" algn="l">
              <a:spcBef>
                <a:spcPts val="0"/>
              </a:spcBef>
              <a:spcAft>
                <a:spcPts val="0"/>
              </a:spcAft>
              <a:buClr>
                <a:schemeClr val="accent1"/>
              </a:buClr>
              <a:buSzPts val="1400"/>
              <a:buFont typeface="Poppins"/>
              <a:buNone/>
              <a:defRPr b="1">
                <a:latin typeface="Poppins"/>
                <a:ea typeface="Poppins"/>
                <a:cs typeface="Poppins"/>
                <a:sym typeface="Poppins"/>
              </a:defRPr>
            </a:lvl3pPr>
            <a:lvl4pPr lvl="3" rtl="0" algn="l">
              <a:spcBef>
                <a:spcPts val="0"/>
              </a:spcBef>
              <a:spcAft>
                <a:spcPts val="0"/>
              </a:spcAft>
              <a:buClr>
                <a:schemeClr val="accent1"/>
              </a:buClr>
              <a:buSzPts val="1400"/>
              <a:buFont typeface="Poppins"/>
              <a:buNone/>
              <a:defRPr b="1">
                <a:latin typeface="Poppins"/>
                <a:ea typeface="Poppins"/>
                <a:cs typeface="Poppins"/>
                <a:sym typeface="Poppins"/>
              </a:defRPr>
            </a:lvl4pPr>
            <a:lvl5pPr lvl="4" rtl="0" algn="l">
              <a:spcBef>
                <a:spcPts val="0"/>
              </a:spcBef>
              <a:spcAft>
                <a:spcPts val="0"/>
              </a:spcAft>
              <a:buClr>
                <a:schemeClr val="accent1"/>
              </a:buClr>
              <a:buSzPts val="1400"/>
              <a:buFont typeface="Poppins"/>
              <a:buNone/>
              <a:defRPr b="1">
                <a:latin typeface="Poppins"/>
                <a:ea typeface="Poppins"/>
                <a:cs typeface="Poppins"/>
                <a:sym typeface="Poppins"/>
              </a:defRPr>
            </a:lvl5pPr>
            <a:lvl6pPr lvl="5" rtl="0" algn="l">
              <a:spcBef>
                <a:spcPts val="0"/>
              </a:spcBef>
              <a:spcAft>
                <a:spcPts val="0"/>
              </a:spcAft>
              <a:buClr>
                <a:schemeClr val="accent1"/>
              </a:buClr>
              <a:buSzPts val="1400"/>
              <a:buFont typeface="Poppins"/>
              <a:buNone/>
              <a:defRPr b="1">
                <a:latin typeface="Poppins"/>
                <a:ea typeface="Poppins"/>
                <a:cs typeface="Poppins"/>
                <a:sym typeface="Poppins"/>
              </a:defRPr>
            </a:lvl6pPr>
            <a:lvl7pPr lvl="6" rtl="0" algn="l">
              <a:spcBef>
                <a:spcPts val="0"/>
              </a:spcBef>
              <a:spcAft>
                <a:spcPts val="0"/>
              </a:spcAft>
              <a:buClr>
                <a:schemeClr val="accent1"/>
              </a:buClr>
              <a:buSzPts val="1400"/>
              <a:buFont typeface="Poppins"/>
              <a:buNone/>
              <a:defRPr b="1">
                <a:latin typeface="Poppins"/>
                <a:ea typeface="Poppins"/>
                <a:cs typeface="Poppins"/>
                <a:sym typeface="Poppins"/>
              </a:defRPr>
            </a:lvl7pPr>
            <a:lvl8pPr lvl="7" rtl="0" algn="l">
              <a:spcBef>
                <a:spcPts val="0"/>
              </a:spcBef>
              <a:spcAft>
                <a:spcPts val="0"/>
              </a:spcAft>
              <a:buClr>
                <a:schemeClr val="accent1"/>
              </a:buClr>
              <a:buSzPts val="1400"/>
              <a:buFont typeface="Poppins"/>
              <a:buNone/>
              <a:defRPr b="1">
                <a:latin typeface="Poppins"/>
                <a:ea typeface="Poppins"/>
                <a:cs typeface="Poppins"/>
                <a:sym typeface="Poppins"/>
              </a:defRPr>
            </a:lvl8pPr>
            <a:lvl9pPr lvl="8" rtl="0" algn="l">
              <a:spcBef>
                <a:spcPts val="0"/>
              </a:spcBef>
              <a:spcAft>
                <a:spcPts val="0"/>
              </a:spcAft>
              <a:buClr>
                <a:schemeClr val="accent1"/>
              </a:buClr>
              <a:buSzPts val="1400"/>
              <a:buFont typeface="Poppins"/>
              <a:buNone/>
              <a:defRPr b="1">
                <a:latin typeface="Poppins"/>
                <a:ea typeface="Poppins"/>
                <a:cs typeface="Poppins"/>
                <a:sym typeface="Poppins"/>
              </a:defRPr>
            </a:lvl9pPr>
          </a:lstStyle>
          <a:p/>
        </p:txBody>
      </p:sp>
      <p:sp>
        <p:nvSpPr>
          <p:cNvPr id="152" name="Google Shape;152;p18"/>
          <p:cNvSpPr txBox="1"/>
          <p:nvPr>
            <p:ph idx="1" type="subTitle"/>
          </p:nvPr>
        </p:nvSpPr>
        <p:spPr>
          <a:xfrm>
            <a:off x="432169" y="1825574"/>
            <a:ext cx="4733100" cy="624300"/>
          </a:xfrm>
          <a:prstGeom prst="rect">
            <a:avLst/>
          </a:prstGeom>
        </p:spPr>
        <p:txBody>
          <a:bodyPr anchorCtr="0" anchor="t" bIns="0" lIns="0" spcFirstLastPara="1" rIns="0" wrap="square" tIns="0">
            <a:normAutofit/>
          </a:bodyPr>
          <a:lstStyle>
            <a:lvl1pPr lvl="0" rtl="0">
              <a:lnSpc>
                <a:spcPct val="103000"/>
              </a:lnSpc>
              <a:spcBef>
                <a:spcPts val="400"/>
              </a:spcBef>
              <a:spcAft>
                <a:spcPts val="0"/>
              </a:spcAft>
              <a:buClr>
                <a:srgbClr val="4A0A77"/>
              </a:buClr>
              <a:buSzPts val="1400"/>
              <a:buFont typeface="Open Sans"/>
              <a:buNone/>
              <a:defRPr sz="1400">
                <a:solidFill>
                  <a:srgbClr val="4A0A77"/>
                </a:solidFill>
                <a:latin typeface="Open Sans"/>
                <a:ea typeface="Open Sans"/>
                <a:cs typeface="Open Sans"/>
                <a:sym typeface="Open Sans"/>
              </a:defRPr>
            </a:lvl1pPr>
            <a:lvl2pPr lvl="1" rtl="0">
              <a:lnSpc>
                <a:spcPct val="103000"/>
              </a:lnSpc>
              <a:spcBef>
                <a:spcPts val="400"/>
              </a:spcBef>
              <a:spcAft>
                <a:spcPts val="0"/>
              </a:spcAft>
              <a:buClr>
                <a:schemeClr val="accent1"/>
              </a:buClr>
              <a:buSzPts val="1700"/>
              <a:buNone/>
              <a:defRPr sz="1700">
                <a:solidFill>
                  <a:schemeClr val="accent1"/>
                </a:solidFill>
              </a:defRPr>
            </a:lvl2pPr>
            <a:lvl3pPr lvl="2" rtl="0">
              <a:lnSpc>
                <a:spcPct val="103000"/>
              </a:lnSpc>
              <a:spcBef>
                <a:spcPts val="400"/>
              </a:spcBef>
              <a:spcAft>
                <a:spcPts val="0"/>
              </a:spcAft>
              <a:buClr>
                <a:schemeClr val="accent1"/>
              </a:buClr>
              <a:buSzPts val="1700"/>
              <a:buNone/>
              <a:defRPr sz="1700">
                <a:solidFill>
                  <a:schemeClr val="accent1"/>
                </a:solidFill>
              </a:defRPr>
            </a:lvl3pPr>
            <a:lvl4pPr lvl="3" rtl="0">
              <a:lnSpc>
                <a:spcPct val="103000"/>
              </a:lnSpc>
              <a:spcBef>
                <a:spcPts val="400"/>
              </a:spcBef>
              <a:spcAft>
                <a:spcPts val="0"/>
              </a:spcAft>
              <a:buClr>
                <a:schemeClr val="accent1"/>
              </a:buClr>
              <a:buSzPts val="1700"/>
              <a:buNone/>
              <a:defRPr sz="1700">
                <a:solidFill>
                  <a:schemeClr val="accent1"/>
                </a:solidFill>
              </a:defRPr>
            </a:lvl4pPr>
            <a:lvl5pPr lvl="4" rtl="0">
              <a:lnSpc>
                <a:spcPct val="103000"/>
              </a:lnSpc>
              <a:spcBef>
                <a:spcPts val="400"/>
              </a:spcBef>
              <a:spcAft>
                <a:spcPts val="0"/>
              </a:spcAft>
              <a:buClr>
                <a:schemeClr val="accent1"/>
              </a:buClr>
              <a:buSzPts val="1700"/>
              <a:buNone/>
              <a:defRPr sz="1700">
                <a:solidFill>
                  <a:schemeClr val="accent1"/>
                </a:solidFill>
              </a:defRPr>
            </a:lvl5pPr>
            <a:lvl6pPr lvl="5" rtl="0">
              <a:lnSpc>
                <a:spcPct val="103000"/>
              </a:lnSpc>
              <a:spcBef>
                <a:spcPts val="400"/>
              </a:spcBef>
              <a:spcAft>
                <a:spcPts val="0"/>
              </a:spcAft>
              <a:buClr>
                <a:schemeClr val="accent1"/>
              </a:buClr>
              <a:buSzPts val="1700"/>
              <a:buNone/>
              <a:defRPr sz="1700">
                <a:solidFill>
                  <a:schemeClr val="accent1"/>
                </a:solidFill>
              </a:defRPr>
            </a:lvl6pPr>
            <a:lvl7pPr lvl="6" rtl="0">
              <a:lnSpc>
                <a:spcPct val="103000"/>
              </a:lnSpc>
              <a:spcBef>
                <a:spcPts val="400"/>
              </a:spcBef>
              <a:spcAft>
                <a:spcPts val="0"/>
              </a:spcAft>
              <a:buClr>
                <a:schemeClr val="accent1"/>
              </a:buClr>
              <a:buSzPts val="1700"/>
              <a:buNone/>
              <a:defRPr sz="1700">
                <a:solidFill>
                  <a:schemeClr val="accent1"/>
                </a:solidFill>
              </a:defRPr>
            </a:lvl7pPr>
            <a:lvl8pPr lvl="7" rtl="0">
              <a:lnSpc>
                <a:spcPct val="103000"/>
              </a:lnSpc>
              <a:spcBef>
                <a:spcPts val="400"/>
              </a:spcBef>
              <a:spcAft>
                <a:spcPts val="0"/>
              </a:spcAft>
              <a:buClr>
                <a:schemeClr val="accent1"/>
              </a:buClr>
              <a:buSzPts val="1700"/>
              <a:buNone/>
              <a:defRPr sz="1700">
                <a:solidFill>
                  <a:schemeClr val="accent1"/>
                </a:solidFill>
              </a:defRPr>
            </a:lvl8pPr>
            <a:lvl9pPr lvl="8" rtl="0">
              <a:lnSpc>
                <a:spcPct val="103000"/>
              </a:lnSpc>
              <a:spcBef>
                <a:spcPts val="400"/>
              </a:spcBef>
              <a:spcAft>
                <a:spcPts val="400"/>
              </a:spcAft>
              <a:buClr>
                <a:schemeClr val="accent1"/>
              </a:buClr>
              <a:buSzPts val="1700"/>
              <a:buNone/>
              <a:defRPr sz="1700">
                <a:solidFill>
                  <a:schemeClr val="accent1"/>
                </a:solidFill>
              </a:defRPr>
            </a:lvl9pPr>
          </a:lstStyle>
          <a:p/>
        </p:txBody>
      </p:sp>
      <p:sp>
        <p:nvSpPr>
          <p:cNvPr id="153" name="Google Shape;153;p18"/>
          <p:cNvSpPr txBox="1"/>
          <p:nvPr>
            <p:ph idx="2" type="title"/>
          </p:nvPr>
        </p:nvSpPr>
        <p:spPr>
          <a:xfrm>
            <a:off x="1053312" y="2711513"/>
            <a:ext cx="3758100" cy="1234500"/>
          </a:xfrm>
          <a:prstGeom prst="rect">
            <a:avLst/>
          </a:prstGeom>
          <a:noFill/>
          <a:ln>
            <a:noFill/>
          </a:ln>
        </p:spPr>
        <p:txBody>
          <a:bodyPr anchorCtr="0" anchor="b" bIns="0" lIns="0" spcFirstLastPara="1" rIns="0" wrap="square" tIns="0">
            <a:noAutofit/>
          </a:bodyPr>
          <a:lstStyle>
            <a:lvl1pPr lvl="0" rtl="0" algn="l">
              <a:lnSpc>
                <a:spcPct val="90000"/>
              </a:lnSpc>
              <a:spcBef>
                <a:spcPts val="0"/>
              </a:spcBef>
              <a:spcAft>
                <a:spcPts val="0"/>
              </a:spcAft>
              <a:buClr>
                <a:schemeClr val="accent1"/>
              </a:buClr>
              <a:buSzPts val="3000"/>
              <a:buFont typeface="Overpass"/>
              <a:buNone/>
              <a:defRPr b="1" sz="3000">
                <a:latin typeface="Overpass"/>
                <a:ea typeface="Overpass"/>
                <a:cs typeface="Overpass"/>
                <a:sym typeface="Overpass"/>
              </a:defRPr>
            </a:lvl1pPr>
            <a:lvl2pPr lvl="1" rtl="0" algn="l">
              <a:spcBef>
                <a:spcPts val="0"/>
              </a:spcBef>
              <a:spcAft>
                <a:spcPts val="0"/>
              </a:spcAft>
              <a:buClr>
                <a:schemeClr val="accent1"/>
              </a:buClr>
              <a:buSzPts val="1400"/>
              <a:buFont typeface="Poppins"/>
              <a:buNone/>
              <a:defRPr b="1">
                <a:latin typeface="Poppins"/>
                <a:ea typeface="Poppins"/>
                <a:cs typeface="Poppins"/>
                <a:sym typeface="Poppins"/>
              </a:defRPr>
            </a:lvl2pPr>
            <a:lvl3pPr lvl="2" rtl="0" algn="l">
              <a:spcBef>
                <a:spcPts val="0"/>
              </a:spcBef>
              <a:spcAft>
                <a:spcPts val="0"/>
              </a:spcAft>
              <a:buClr>
                <a:schemeClr val="accent1"/>
              </a:buClr>
              <a:buSzPts val="1400"/>
              <a:buFont typeface="Poppins"/>
              <a:buNone/>
              <a:defRPr b="1">
                <a:latin typeface="Poppins"/>
                <a:ea typeface="Poppins"/>
                <a:cs typeface="Poppins"/>
                <a:sym typeface="Poppins"/>
              </a:defRPr>
            </a:lvl3pPr>
            <a:lvl4pPr lvl="3" rtl="0" algn="l">
              <a:spcBef>
                <a:spcPts val="0"/>
              </a:spcBef>
              <a:spcAft>
                <a:spcPts val="0"/>
              </a:spcAft>
              <a:buClr>
                <a:schemeClr val="accent1"/>
              </a:buClr>
              <a:buSzPts val="1400"/>
              <a:buFont typeface="Poppins"/>
              <a:buNone/>
              <a:defRPr b="1">
                <a:latin typeface="Poppins"/>
                <a:ea typeface="Poppins"/>
                <a:cs typeface="Poppins"/>
                <a:sym typeface="Poppins"/>
              </a:defRPr>
            </a:lvl4pPr>
            <a:lvl5pPr lvl="4" rtl="0" algn="l">
              <a:spcBef>
                <a:spcPts val="0"/>
              </a:spcBef>
              <a:spcAft>
                <a:spcPts val="0"/>
              </a:spcAft>
              <a:buClr>
                <a:schemeClr val="accent1"/>
              </a:buClr>
              <a:buSzPts val="1400"/>
              <a:buFont typeface="Poppins"/>
              <a:buNone/>
              <a:defRPr b="1">
                <a:latin typeface="Poppins"/>
                <a:ea typeface="Poppins"/>
                <a:cs typeface="Poppins"/>
                <a:sym typeface="Poppins"/>
              </a:defRPr>
            </a:lvl5pPr>
            <a:lvl6pPr lvl="5" rtl="0" algn="l">
              <a:spcBef>
                <a:spcPts val="0"/>
              </a:spcBef>
              <a:spcAft>
                <a:spcPts val="0"/>
              </a:spcAft>
              <a:buClr>
                <a:schemeClr val="accent1"/>
              </a:buClr>
              <a:buSzPts val="1400"/>
              <a:buFont typeface="Poppins"/>
              <a:buNone/>
              <a:defRPr b="1">
                <a:latin typeface="Poppins"/>
                <a:ea typeface="Poppins"/>
                <a:cs typeface="Poppins"/>
                <a:sym typeface="Poppins"/>
              </a:defRPr>
            </a:lvl6pPr>
            <a:lvl7pPr lvl="6" rtl="0" algn="l">
              <a:spcBef>
                <a:spcPts val="0"/>
              </a:spcBef>
              <a:spcAft>
                <a:spcPts val="0"/>
              </a:spcAft>
              <a:buClr>
                <a:schemeClr val="accent1"/>
              </a:buClr>
              <a:buSzPts val="1400"/>
              <a:buFont typeface="Poppins"/>
              <a:buNone/>
              <a:defRPr b="1">
                <a:latin typeface="Poppins"/>
                <a:ea typeface="Poppins"/>
                <a:cs typeface="Poppins"/>
                <a:sym typeface="Poppins"/>
              </a:defRPr>
            </a:lvl7pPr>
            <a:lvl8pPr lvl="7" rtl="0" algn="l">
              <a:spcBef>
                <a:spcPts val="0"/>
              </a:spcBef>
              <a:spcAft>
                <a:spcPts val="0"/>
              </a:spcAft>
              <a:buClr>
                <a:schemeClr val="accent1"/>
              </a:buClr>
              <a:buSzPts val="1400"/>
              <a:buFont typeface="Poppins"/>
              <a:buNone/>
              <a:defRPr b="1">
                <a:latin typeface="Poppins"/>
                <a:ea typeface="Poppins"/>
                <a:cs typeface="Poppins"/>
                <a:sym typeface="Poppins"/>
              </a:defRPr>
            </a:lvl8pPr>
            <a:lvl9pPr lvl="8" rtl="0" algn="l">
              <a:spcBef>
                <a:spcPts val="0"/>
              </a:spcBef>
              <a:spcAft>
                <a:spcPts val="0"/>
              </a:spcAft>
              <a:buClr>
                <a:schemeClr val="accent1"/>
              </a:buClr>
              <a:buSzPts val="1400"/>
              <a:buFont typeface="Poppins"/>
              <a:buNone/>
              <a:defRPr b="1">
                <a:latin typeface="Poppins"/>
                <a:ea typeface="Poppins"/>
                <a:cs typeface="Poppins"/>
                <a:sym typeface="Poppins"/>
              </a:defRPr>
            </a:lvl9pPr>
          </a:lstStyle>
          <a:p/>
        </p:txBody>
      </p:sp>
      <p:sp>
        <p:nvSpPr>
          <p:cNvPr id="154" name="Google Shape;154;p18"/>
          <p:cNvSpPr txBox="1"/>
          <p:nvPr>
            <p:ph idx="3" type="subTitle"/>
          </p:nvPr>
        </p:nvSpPr>
        <p:spPr>
          <a:xfrm>
            <a:off x="973450" y="3993950"/>
            <a:ext cx="4812900" cy="624300"/>
          </a:xfrm>
          <a:prstGeom prst="rect">
            <a:avLst/>
          </a:prstGeom>
        </p:spPr>
        <p:txBody>
          <a:bodyPr anchorCtr="0" anchor="t" bIns="91425" lIns="91425" spcFirstLastPara="1" rIns="91425" wrap="square" tIns="91425">
            <a:normAutofit/>
          </a:bodyPr>
          <a:lstStyle>
            <a:lvl1pPr lvl="0" rtl="0">
              <a:lnSpc>
                <a:spcPct val="103000"/>
              </a:lnSpc>
              <a:spcBef>
                <a:spcPts val="400"/>
              </a:spcBef>
              <a:spcAft>
                <a:spcPts val="0"/>
              </a:spcAft>
              <a:buClr>
                <a:srgbClr val="4A0A77"/>
              </a:buClr>
              <a:buSzPts val="1400"/>
              <a:buFont typeface="Open Sans"/>
              <a:buNone/>
              <a:defRPr sz="1400">
                <a:solidFill>
                  <a:srgbClr val="4A0A77"/>
                </a:solidFill>
                <a:latin typeface="Open Sans"/>
                <a:ea typeface="Open Sans"/>
                <a:cs typeface="Open Sans"/>
                <a:sym typeface="Open Sans"/>
              </a:defRPr>
            </a:lvl1pPr>
            <a:lvl2pPr lvl="1" rtl="0">
              <a:lnSpc>
                <a:spcPct val="103000"/>
              </a:lnSpc>
              <a:spcBef>
                <a:spcPts val="400"/>
              </a:spcBef>
              <a:spcAft>
                <a:spcPts val="0"/>
              </a:spcAft>
              <a:buClr>
                <a:schemeClr val="accent1"/>
              </a:buClr>
              <a:buSzPts val="1700"/>
              <a:buNone/>
              <a:defRPr sz="1700">
                <a:solidFill>
                  <a:schemeClr val="accent1"/>
                </a:solidFill>
              </a:defRPr>
            </a:lvl2pPr>
            <a:lvl3pPr lvl="2" rtl="0">
              <a:lnSpc>
                <a:spcPct val="103000"/>
              </a:lnSpc>
              <a:spcBef>
                <a:spcPts val="400"/>
              </a:spcBef>
              <a:spcAft>
                <a:spcPts val="0"/>
              </a:spcAft>
              <a:buClr>
                <a:schemeClr val="accent1"/>
              </a:buClr>
              <a:buSzPts val="1700"/>
              <a:buNone/>
              <a:defRPr sz="1700">
                <a:solidFill>
                  <a:schemeClr val="accent1"/>
                </a:solidFill>
              </a:defRPr>
            </a:lvl3pPr>
            <a:lvl4pPr lvl="3" rtl="0">
              <a:lnSpc>
                <a:spcPct val="103000"/>
              </a:lnSpc>
              <a:spcBef>
                <a:spcPts val="400"/>
              </a:spcBef>
              <a:spcAft>
                <a:spcPts val="0"/>
              </a:spcAft>
              <a:buClr>
                <a:schemeClr val="accent1"/>
              </a:buClr>
              <a:buSzPts val="1700"/>
              <a:buNone/>
              <a:defRPr sz="1700">
                <a:solidFill>
                  <a:schemeClr val="accent1"/>
                </a:solidFill>
              </a:defRPr>
            </a:lvl4pPr>
            <a:lvl5pPr lvl="4" rtl="0">
              <a:lnSpc>
                <a:spcPct val="103000"/>
              </a:lnSpc>
              <a:spcBef>
                <a:spcPts val="400"/>
              </a:spcBef>
              <a:spcAft>
                <a:spcPts val="0"/>
              </a:spcAft>
              <a:buClr>
                <a:schemeClr val="accent1"/>
              </a:buClr>
              <a:buSzPts val="1700"/>
              <a:buNone/>
              <a:defRPr sz="1700">
                <a:solidFill>
                  <a:schemeClr val="accent1"/>
                </a:solidFill>
              </a:defRPr>
            </a:lvl5pPr>
            <a:lvl6pPr lvl="5" rtl="0">
              <a:lnSpc>
                <a:spcPct val="103000"/>
              </a:lnSpc>
              <a:spcBef>
                <a:spcPts val="400"/>
              </a:spcBef>
              <a:spcAft>
                <a:spcPts val="0"/>
              </a:spcAft>
              <a:buClr>
                <a:schemeClr val="accent1"/>
              </a:buClr>
              <a:buSzPts val="1700"/>
              <a:buNone/>
              <a:defRPr sz="1700">
                <a:solidFill>
                  <a:schemeClr val="accent1"/>
                </a:solidFill>
              </a:defRPr>
            </a:lvl6pPr>
            <a:lvl7pPr lvl="6" rtl="0">
              <a:lnSpc>
                <a:spcPct val="103000"/>
              </a:lnSpc>
              <a:spcBef>
                <a:spcPts val="400"/>
              </a:spcBef>
              <a:spcAft>
                <a:spcPts val="0"/>
              </a:spcAft>
              <a:buClr>
                <a:schemeClr val="accent1"/>
              </a:buClr>
              <a:buSzPts val="1700"/>
              <a:buNone/>
              <a:defRPr sz="1700">
                <a:solidFill>
                  <a:schemeClr val="accent1"/>
                </a:solidFill>
              </a:defRPr>
            </a:lvl7pPr>
            <a:lvl8pPr lvl="7" rtl="0">
              <a:lnSpc>
                <a:spcPct val="103000"/>
              </a:lnSpc>
              <a:spcBef>
                <a:spcPts val="400"/>
              </a:spcBef>
              <a:spcAft>
                <a:spcPts val="0"/>
              </a:spcAft>
              <a:buClr>
                <a:schemeClr val="accent1"/>
              </a:buClr>
              <a:buSzPts val="1700"/>
              <a:buNone/>
              <a:defRPr sz="1700">
                <a:solidFill>
                  <a:schemeClr val="accent1"/>
                </a:solidFill>
              </a:defRPr>
            </a:lvl8pPr>
            <a:lvl9pPr lvl="8" rtl="0">
              <a:lnSpc>
                <a:spcPct val="103000"/>
              </a:lnSpc>
              <a:spcBef>
                <a:spcPts val="400"/>
              </a:spcBef>
              <a:spcAft>
                <a:spcPts val="400"/>
              </a:spcAft>
              <a:buClr>
                <a:schemeClr val="accent1"/>
              </a:buClr>
              <a:buSzPts val="1700"/>
              <a:buNone/>
              <a:defRPr sz="1700">
                <a:solidFill>
                  <a:schemeClr val="accent1"/>
                </a:solidFill>
              </a:defRPr>
            </a:lvl9pPr>
          </a:lstStyle>
          <a:p/>
        </p:txBody>
      </p:sp>
      <p:sp>
        <p:nvSpPr>
          <p:cNvPr id="155" name="Google Shape;155;p18"/>
          <p:cNvSpPr/>
          <p:nvPr/>
        </p:nvSpPr>
        <p:spPr>
          <a:xfrm>
            <a:off x="4702700" y="-338"/>
            <a:ext cx="4445740" cy="4473030"/>
          </a:xfrm>
          <a:custGeom>
            <a:rect b="b" l="l" r="r" t="t"/>
            <a:pathLst>
              <a:path extrusionOk="0" h="41849" w="41582">
                <a:moveTo>
                  <a:pt x="0" y="0"/>
                </a:moveTo>
                <a:cubicBezTo>
                  <a:pt x="3997" y="21081"/>
                  <a:pt x="20546" y="37727"/>
                  <a:pt x="41581" y="41849"/>
                </a:cubicBezTo>
                <a:lnTo>
                  <a:pt x="41581" y="0"/>
                </a:lnTo>
                <a:close/>
              </a:path>
            </a:pathLst>
          </a:custGeom>
          <a:solidFill>
            <a:srgbClr val="4A0A77"/>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None/>
            </a:pPr>
            <a:r>
              <a:t/>
            </a:r>
            <a:endParaRPr sz="1100"/>
          </a:p>
        </p:txBody>
      </p:sp>
      <p:sp>
        <p:nvSpPr>
          <p:cNvPr id="156" name="Google Shape;156;p18"/>
          <p:cNvSpPr/>
          <p:nvPr>
            <p:ph idx="4" type="pic"/>
          </p:nvPr>
        </p:nvSpPr>
        <p:spPr>
          <a:xfrm>
            <a:off x="4592979" y="615181"/>
            <a:ext cx="2096400" cy="2096400"/>
          </a:xfrm>
          <a:prstGeom prst="ellipse">
            <a:avLst/>
          </a:prstGeom>
          <a:noFill/>
          <a:ln>
            <a:noFill/>
          </a:ln>
        </p:spPr>
      </p:sp>
      <p:pic>
        <p:nvPicPr>
          <p:cNvPr id="157" name="Google Shape;157;p18"/>
          <p:cNvPicPr preferRelativeResize="0"/>
          <p:nvPr/>
        </p:nvPicPr>
        <p:blipFill rotWithShape="1">
          <a:blip r:embed="rId2">
            <a:alphaModFix/>
          </a:blip>
          <a:srcRect b="48657" l="0" r="0" t="0"/>
          <a:stretch/>
        </p:blipFill>
        <p:spPr>
          <a:xfrm>
            <a:off x="-76200" y="4209625"/>
            <a:ext cx="9224648" cy="933875"/>
          </a:xfrm>
          <a:prstGeom prst="rect">
            <a:avLst/>
          </a:prstGeom>
          <a:noFill/>
          <a:ln>
            <a:noFill/>
          </a:ln>
        </p:spPr>
      </p:pic>
      <p:sp>
        <p:nvSpPr>
          <p:cNvPr id="158" name="Google Shape;158;p18"/>
          <p:cNvSpPr/>
          <p:nvPr>
            <p:ph idx="5" type="pic"/>
          </p:nvPr>
        </p:nvSpPr>
        <p:spPr>
          <a:xfrm>
            <a:off x="6486941" y="2376406"/>
            <a:ext cx="2096400" cy="2096400"/>
          </a:xfrm>
          <a:prstGeom prst="ellipse">
            <a:avLst/>
          </a:prstGeom>
          <a:noFill/>
          <a:ln>
            <a:noFill/>
          </a:ln>
        </p:spPr>
      </p:sp>
      <p:sp>
        <p:nvSpPr>
          <p:cNvPr id="159" name="Google Shape;159;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160" name="Google Shape;160;p18"/>
          <p:cNvPicPr preferRelativeResize="0"/>
          <p:nvPr/>
        </p:nvPicPr>
        <p:blipFill>
          <a:blip r:embed="rId3">
            <a:alphaModFix/>
          </a:blip>
          <a:stretch>
            <a:fillRect/>
          </a:stretch>
        </p:blipFill>
        <p:spPr>
          <a:xfrm>
            <a:off x="7398925" y="233437"/>
            <a:ext cx="1571751" cy="84632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Title and body" type="tx">
  <p:cSld name="TITLE_AND_BODY">
    <p:spTree>
      <p:nvGrpSpPr>
        <p:cNvPr id="161" name="Shape 161"/>
        <p:cNvGrpSpPr/>
        <p:nvPr/>
      </p:nvGrpSpPr>
      <p:grpSpPr>
        <a:xfrm>
          <a:off x="0" y="0"/>
          <a:ext cx="0" cy="0"/>
          <a:chOff x="0" y="0"/>
          <a:chExt cx="0" cy="0"/>
        </a:xfrm>
      </p:grpSpPr>
      <p:sp>
        <p:nvSpPr>
          <p:cNvPr id="162" name="Google Shape;162;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Font typeface="Open Sans"/>
              <a:buChar char="●"/>
              <a:defRPr sz="1400">
                <a:latin typeface="Open Sans"/>
                <a:ea typeface="Open Sans"/>
                <a:cs typeface="Open Sans"/>
                <a:sym typeface="Open Sans"/>
              </a:defRPr>
            </a:lvl1pPr>
            <a:lvl2pPr indent="-317500" lvl="1" marL="914400" rtl="0">
              <a:spcBef>
                <a:spcPts val="0"/>
              </a:spcBef>
              <a:spcAft>
                <a:spcPts val="0"/>
              </a:spcAft>
              <a:buSzPts val="1400"/>
              <a:buFont typeface="Open Sans"/>
              <a:buChar char="○"/>
              <a:defRPr>
                <a:latin typeface="Open Sans"/>
                <a:ea typeface="Open Sans"/>
                <a:cs typeface="Open Sans"/>
                <a:sym typeface="Open Sans"/>
              </a:defRPr>
            </a:lvl2pPr>
            <a:lvl3pPr indent="-317500" lvl="2" marL="1371600" rtl="0">
              <a:spcBef>
                <a:spcPts val="0"/>
              </a:spcBef>
              <a:spcAft>
                <a:spcPts val="0"/>
              </a:spcAft>
              <a:buSzPts val="1400"/>
              <a:buFont typeface="Open Sans"/>
              <a:buChar char="■"/>
              <a:defRPr>
                <a:latin typeface="Open Sans"/>
                <a:ea typeface="Open Sans"/>
                <a:cs typeface="Open Sans"/>
                <a:sym typeface="Open Sans"/>
              </a:defRPr>
            </a:lvl3pPr>
            <a:lvl4pPr indent="-317500" lvl="3" marL="1828800" rtl="0">
              <a:spcBef>
                <a:spcPts val="0"/>
              </a:spcBef>
              <a:spcAft>
                <a:spcPts val="0"/>
              </a:spcAft>
              <a:buSzPts val="1400"/>
              <a:buFont typeface="Open Sans"/>
              <a:buChar char="●"/>
              <a:defRPr>
                <a:latin typeface="Open Sans"/>
                <a:ea typeface="Open Sans"/>
                <a:cs typeface="Open Sans"/>
                <a:sym typeface="Open Sans"/>
              </a:defRPr>
            </a:lvl4pPr>
            <a:lvl5pPr indent="-317500" lvl="4" marL="2286000" rtl="0">
              <a:spcBef>
                <a:spcPts val="0"/>
              </a:spcBef>
              <a:spcAft>
                <a:spcPts val="0"/>
              </a:spcAft>
              <a:buSzPts val="1400"/>
              <a:buFont typeface="Open Sans"/>
              <a:buChar char="○"/>
              <a:defRPr>
                <a:latin typeface="Open Sans"/>
                <a:ea typeface="Open Sans"/>
                <a:cs typeface="Open Sans"/>
                <a:sym typeface="Open Sans"/>
              </a:defRPr>
            </a:lvl5pPr>
            <a:lvl6pPr indent="-317500" lvl="5" marL="2743200" rtl="0">
              <a:spcBef>
                <a:spcPts val="0"/>
              </a:spcBef>
              <a:spcAft>
                <a:spcPts val="0"/>
              </a:spcAft>
              <a:buSzPts val="1400"/>
              <a:buFont typeface="Open Sans"/>
              <a:buChar char="■"/>
              <a:defRPr>
                <a:latin typeface="Open Sans"/>
                <a:ea typeface="Open Sans"/>
                <a:cs typeface="Open Sans"/>
                <a:sym typeface="Open Sans"/>
              </a:defRPr>
            </a:lvl6pPr>
            <a:lvl7pPr indent="-317500" lvl="6" marL="3200400" rtl="0">
              <a:spcBef>
                <a:spcPts val="0"/>
              </a:spcBef>
              <a:spcAft>
                <a:spcPts val="0"/>
              </a:spcAft>
              <a:buSzPts val="1400"/>
              <a:buFont typeface="Open Sans"/>
              <a:buChar char="●"/>
              <a:defRPr>
                <a:latin typeface="Open Sans"/>
                <a:ea typeface="Open Sans"/>
                <a:cs typeface="Open Sans"/>
                <a:sym typeface="Open Sans"/>
              </a:defRPr>
            </a:lvl7pPr>
            <a:lvl8pPr indent="-317500" lvl="7" marL="3657600" rtl="0">
              <a:spcBef>
                <a:spcPts val="0"/>
              </a:spcBef>
              <a:spcAft>
                <a:spcPts val="0"/>
              </a:spcAft>
              <a:buSzPts val="1400"/>
              <a:buFont typeface="Open Sans"/>
              <a:buChar char="○"/>
              <a:defRPr>
                <a:latin typeface="Open Sans"/>
                <a:ea typeface="Open Sans"/>
                <a:cs typeface="Open Sans"/>
                <a:sym typeface="Open Sans"/>
              </a:defRPr>
            </a:lvl8pPr>
            <a:lvl9pPr indent="-317500" lvl="8" marL="4114800" rtl="0">
              <a:spcBef>
                <a:spcPts val="0"/>
              </a:spcBef>
              <a:spcAft>
                <a:spcPts val="0"/>
              </a:spcAft>
              <a:buSzPts val="1400"/>
              <a:buFont typeface="Open Sans"/>
              <a:buChar char="■"/>
              <a:defRPr>
                <a:latin typeface="Open Sans"/>
                <a:ea typeface="Open Sans"/>
                <a:cs typeface="Open Sans"/>
                <a:sym typeface="Open Sans"/>
              </a:defRPr>
            </a:lvl9pPr>
          </a:lstStyle>
          <a:p/>
        </p:txBody>
      </p:sp>
      <p:sp>
        <p:nvSpPr>
          <p:cNvPr id="163" name="Google Shape;163;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64" name="Google Shape;164;p19"/>
          <p:cNvSpPr/>
          <p:nvPr/>
        </p:nvSpPr>
        <p:spPr>
          <a:xfrm rot="-5400000">
            <a:off x="4529550" y="-4535100"/>
            <a:ext cx="84900" cy="9155100"/>
          </a:xfrm>
          <a:prstGeom prst="rect">
            <a:avLst/>
          </a:prstGeom>
          <a:gradFill>
            <a:gsLst>
              <a:gs pos="0">
                <a:srgbClr val="4A0A77"/>
              </a:gs>
              <a:gs pos="100000">
                <a:srgbClr val="78C8CF"/>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5" name="Google Shape;165;p19"/>
          <p:cNvPicPr preferRelativeResize="0"/>
          <p:nvPr/>
        </p:nvPicPr>
        <p:blipFill>
          <a:blip r:embed="rId2">
            <a:alphaModFix/>
          </a:blip>
          <a:stretch>
            <a:fillRect/>
          </a:stretch>
        </p:blipFill>
        <p:spPr>
          <a:xfrm>
            <a:off x="7398925" y="233437"/>
            <a:ext cx="1571751" cy="846325"/>
          </a:xfrm>
          <a:prstGeom prst="rect">
            <a:avLst/>
          </a:prstGeom>
          <a:noFill/>
          <a:ln>
            <a:noFill/>
          </a:ln>
        </p:spPr>
      </p:pic>
      <p:sp>
        <p:nvSpPr>
          <p:cNvPr id="166" name="Google Shape;166;p19"/>
          <p:cNvSpPr txBox="1"/>
          <p:nvPr>
            <p:ph type="title"/>
          </p:nvPr>
        </p:nvSpPr>
        <p:spPr>
          <a:xfrm>
            <a:off x="298475" y="160725"/>
            <a:ext cx="7134900" cy="8550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3000"/>
              <a:buFont typeface="Overpass"/>
              <a:buNone/>
              <a:defRPr b="1" sz="3000">
                <a:latin typeface="Overpass"/>
                <a:ea typeface="Overpass"/>
                <a:cs typeface="Overpass"/>
                <a:sym typeface="Overpas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Title, Body, and Image">
  <p:cSld name="TITLE_AND_BODY_1">
    <p:spTree>
      <p:nvGrpSpPr>
        <p:cNvPr id="167" name="Shape 167"/>
        <p:cNvGrpSpPr/>
        <p:nvPr/>
      </p:nvGrpSpPr>
      <p:grpSpPr>
        <a:xfrm>
          <a:off x="0" y="0"/>
          <a:ext cx="0" cy="0"/>
          <a:chOff x="0" y="0"/>
          <a:chExt cx="0" cy="0"/>
        </a:xfrm>
      </p:grpSpPr>
      <p:sp>
        <p:nvSpPr>
          <p:cNvPr id="168" name="Google Shape;168;p20"/>
          <p:cNvSpPr txBox="1"/>
          <p:nvPr>
            <p:ph idx="1" type="body"/>
          </p:nvPr>
        </p:nvSpPr>
        <p:spPr>
          <a:xfrm>
            <a:off x="311700" y="1152475"/>
            <a:ext cx="5387100" cy="37689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Font typeface="Open Sans"/>
              <a:buChar char="●"/>
              <a:defRPr sz="1400">
                <a:latin typeface="Open Sans"/>
                <a:ea typeface="Open Sans"/>
                <a:cs typeface="Open Sans"/>
                <a:sym typeface="Open Sans"/>
              </a:defRPr>
            </a:lvl1pPr>
            <a:lvl2pPr indent="-317500" lvl="1" marL="914400" rtl="0">
              <a:spcBef>
                <a:spcPts val="0"/>
              </a:spcBef>
              <a:spcAft>
                <a:spcPts val="0"/>
              </a:spcAft>
              <a:buSzPts val="1400"/>
              <a:buFont typeface="Open Sans"/>
              <a:buChar char="○"/>
              <a:defRPr>
                <a:latin typeface="Open Sans"/>
                <a:ea typeface="Open Sans"/>
                <a:cs typeface="Open Sans"/>
                <a:sym typeface="Open Sans"/>
              </a:defRPr>
            </a:lvl2pPr>
            <a:lvl3pPr indent="-317500" lvl="2" marL="1371600" rtl="0">
              <a:spcBef>
                <a:spcPts val="0"/>
              </a:spcBef>
              <a:spcAft>
                <a:spcPts val="0"/>
              </a:spcAft>
              <a:buSzPts val="1400"/>
              <a:buFont typeface="Open Sans"/>
              <a:buChar char="■"/>
              <a:defRPr>
                <a:latin typeface="Open Sans"/>
                <a:ea typeface="Open Sans"/>
                <a:cs typeface="Open Sans"/>
                <a:sym typeface="Open Sans"/>
              </a:defRPr>
            </a:lvl3pPr>
            <a:lvl4pPr indent="-317500" lvl="3" marL="1828800" rtl="0">
              <a:spcBef>
                <a:spcPts val="0"/>
              </a:spcBef>
              <a:spcAft>
                <a:spcPts val="0"/>
              </a:spcAft>
              <a:buSzPts val="1400"/>
              <a:buFont typeface="Open Sans"/>
              <a:buChar char="●"/>
              <a:defRPr>
                <a:latin typeface="Open Sans"/>
                <a:ea typeface="Open Sans"/>
                <a:cs typeface="Open Sans"/>
                <a:sym typeface="Open Sans"/>
              </a:defRPr>
            </a:lvl4pPr>
            <a:lvl5pPr indent="-317500" lvl="4" marL="2286000" rtl="0">
              <a:spcBef>
                <a:spcPts val="0"/>
              </a:spcBef>
              <a:spcAft>
                <a:spcPts val="0"/>
              </a:spcAft>
              <a:buSzPts val="1400"/>
              <a:buFont typeface="Open Sans"/>
              <a:buChar char="○"/>
              <a:defRPr>
                <a:latin typeface="Open Sans"/>
                <a:ea typeface="Open Sans"/>
                <a:cs typeface="Open Sans"/>
                <a:sym typeface="Open Sans"/>
              </a:defRPr>
            </a:lvl5pPr>
            <a:lvl6pPr indent="-317500" lvl="5" marL="2743200" rtl="0">
              <a:spcBef>
                <a:spcPts val="0"/>
              </a:spcBef>
              <a:spcAft>
                <a:spcPts val="0"/>
              </a:spcAft>
              <a:buSzPts val="1400"/>
              <a:buFont typeface="Open Sans"/>
              <a:buChar char="■"/>
              <a:defRPr>
                <a:latin typeface="Open Sans"/>
                <a:ea typeface="Open Sans"/>
                <a:cs typeface="Open Sans"/>
                <a:sym typeface="Open Sans"/>
              </a:defRPr>
            </a:lvl6pPr>
            <a:lvl7pPr indent="-317500" lvl="6" marL="3200400" rtl="0">
              <a:spcBef>
                <a:spcPts val="0"/>
              </a:spcBef>
              <a:spcAft>
                <a:spcPts val="0"/>
              </a:spcAft>
              <a:buSzPts val="1400"/>
              <a:buFont typeface="Open Sans"/>
              <a:buChar char="●"/>
              <a:defRPr>
                <a:latin typeface="Open Sans"/>
                <a:ea typeface="Open Sans"/>
                <a:cs typeface="Open Sans"/>
                <a:sym typeface="Open Sans"/>
              </a:defRPr>
            </a:lvl7pPr>
            <a:lvl8pPr indent="-317500" lvl="7" marL="3657600" rtl="0">
              <a:spcBef>
                <a:spcPts val="0"/>
              </a:spcBef>
              <a:spcAft>
                <a:spcPts val="0"/>
              </a:spcAft>
              <a:buSzPts val="1400"/>
              <a:buFont typeface="Open Sans"/>
              <a:buChar char="○"/>
              <a:defRPr>
                <a:latin typeface="Open Sans"/>
                <a:ea typeface="Open Sans"/>
                <a:cs typeface="Open Sans"/>
                <a:sym typeface="Open Sans"/>
              </a:defRPr>
            </a:lvl8pPr>
            <a:lvl9pPr indent="-317500" lvl="8" marL="4114800" rtl="0">
              <a:spcBef>
                <a:spcPts val="0"/>
              </a:spcBef>
              <a:spcAft>
                <a:spcPts val="0"/>
              </a:spcAft>
              <a:buSzPts val="1400"/>
              <a:buFont typeface="Open Sans"/>
              <a:buChar char="■"/>
              <a:defRPr>
                <a:latin typeface="Open Sans"/>
                <a:ea typeface="Open Sans"/>
                <a:cs typeface="Open Sans"/>
                <a:sym typeface="Open Sans"/>
              </a:defRPr>
            </a:lvl9pPr>
          </a:lstStyle>
          <a:p/>
        </p:txBody>
      </p:sp>
      <p:sp>
        <p:nvSpPr>
          <p:cNvPr id="169" name="Google Shape;169;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70" name="Google Shape;170;p20"/>
          <p:cNvSpPr/>
          <p:nvPr/>
        </p:nvSpPr>
        <p:spPr>
          <a:xfrm rot="-5400000">
            <a:off x="4529550" y="-4535100"/>
            <a:ext cx="84900" cy="9155100"/>
          </a:xfrm>
          <a:prstGeom prst="rect">
            <a:avLst/>
          </a:prstGeom>
          <a:gradFill>
            <a:gsLst>
              <a:gs pos="0">
                <a:srgbClr val="4A0A77"/>
              </a:gs>
              <a:gs pos="100000">
                <a:srgbClr val="78C8CF"/>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1" name="Google Shape;171;p20"/>
          <p:cNvPicPr preferRelativeResize="0"/>
          <p:nvPr/>
        </p:nvPicPr>
        <p:blipFill>
          <a:blip r:embed="rId2">
            <a:alphaModFix/>
          </a:blip>
          <a:stretch>
            <a:fillRect/>
          </a:stretch>
        </p:blipFill>
        <p:spPr>
          <a:xfrm>
            <a:off x="7398925" y="233437"/>
            <a:ext cx="1571751" cy="846325"/>
          </a:xfrm>
          <a:prstGeom prst="rect">
            <a:avLst/>
          </a:prstGeom>
          <a:noFill/>
          <a:ln>
            <a:noFill/>
          </a:ln>
        </p:spPr>
      </p:pic>
      <p:sp>
        <p:nvSpPr>
          <p:cNvPr id="172" name="Google Shape;172;p20"/>
          <p:cNvSpPr txBox="1"/>
          <p:nvPr>
            <p:ph type="title"/>
          </p:nvPr>
        </p:nvSpPr>
        <p:spPr>
          <a:xfrm>
            <a:off x="298475" y="160725"/>
            <a:ext cx="7134900" cy="8550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3000"/>
              <a:buFont typeface="Overpass"/>
              <a:buNone/>
              <a:defRPr b="1" sz="3000">
                <a:latin typeface="Overpass"/>
                <a:ea typeface="Overpass"/>
                <a:cs typeface="Overpass"/>
                <a:sym typeface="Overpas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73" name="Google Shape;173;p20"/>
          <p:cNvSpPr/>
          <p:nvPr>
            <p:ph idx="2" type="pic"/>
          </p:nvPr>
        </p:nvSpPr>
        <p:spPr>
          <a:xfrm>
            <a:off x="5775150" y="1145325"/>
            <a:ext cx="3005700" cy="3776100"/>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Background">
  <p:cSld name="TITLE_3">
    <p:spTree>
      <p:nvGrpSpPr>
        <p:cNvPr id="14" name="Shape 14"/>
        <p:cNvGrpSpPr/>
        <p:nvPr/>
      </p:nvGrpSpPr>
      <p:grpSpPr>
        <a:xfrm>
          <a:off x="0" y="0"/>
          <a:ext cx="0" cy="0"/>
          <a:chOff x="0" y="0"/>
          <a:chExt cx="0" cy="0"/>
        </a:xfrm>
      </p:grpSpPr>
      <p:pic>
        <p:nvPicPr>
          <p:cNvPr id="15" name="Google Shape;15;p3"/>
          <p:cNvPicPr preferRelativeResize="0"/>
          <p:nvPr/>
        </p:nvPicPr>
        <p:blipFill>
          <a:blip r:embed="rId2">
            <a:alphaModFix/>
          </a:blip>
          <a:stretch>
            <a:fillRect/>
          </a:stretch>
        </p:blipFill>
        <p:spPr>
          <a:xfrm>
            <a:off x="-32600" y="-18338"/>
            <a:ext cx="9209208" cy="5180174"/>
          </a:xfrm>
          <a:prstGeom prst="rect">
            <a:avLst/>
          </a:prstGeom>
          <a:noFill/>
          <a:ln>
            <a:noFill/>
          </a:ln>
        </p:spPr>
      </p:pic>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Side By Side Comparison">
  <p:cSld name="TITLE_AND_BODY_1_1">
    <p:spTree>
      <p:nvGrpSpPr>
        <p:cNvPr id="174" name="Shape 174"/>
        <p:cNvGrpSpPr/>
        <p:nvPr/>
      </p:nvGrpSpPr>
      <p:grpSpPr>
        <a:xfrm>
          <a:off x="0" y="0"/>
          <a:ext cx="0" cy="0"/>
          <a:chOff x="0" y="0"/>
          <a:chExt cx="0" cy="0"/>
        </a:xfrm>
      </p:grpSpPr>
      <p:sp>
        <p:nvSpPr>
          <p:cNvPr id="175" name="Google Shape;175;p21"/>
          <p:cNvSpPr txBox="1"/>
          <p:nvPr>
            <p:ph idx="1" type="body"/>
          </p:nvPr>
        </p:nvSpPr>
        <p:spPr>
          <a:xfrm>
            <a:off x="311700" y="1152475"/>
            <a:ext cx="4026600" cy="37689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Font typeface="Open Sans"/>
              <a:buChar char="●"/>
              <a:defRPr sz="1400">
                <a:latin typeface="Open Sans"/>
                <a:ea typeface="Open Sans"/>
                <a:cs typeface="Open Sans"/>
                <a:sym typeface="Open Sans"/>
              </a:defRPr>
            </a:lvl1pPr>
            <a:lvl2pPr indent="-317500" lvl="1" marL="914400" rtl="0">
              <a:spcBef>
                <a:spcPts val="0"/>
              </a:spcBef>
              <a:spcAft>
                <a:spcPts val="0"/>
              </a:spcAft>
              <a:buSzPts val="1400"/>
              <a:buFont typeface="Open Sans"/>
              <a:buChar char="○"/>
              <a:defRPr>
                <a:latin typeface="Open Sans"/>
                <a:ea typeface="Open Sans"/>
                <a:cs typeface="Open Sans"/>
                <a:sym typeface="Open Sans"/>
              </a:defRPr>
            </a:lvl2pPr>
            <a:lvl3pPr indent="-317500" lvl="2" marL="1371600" rtl="0">
              <a:spcBef>
                <a:spcPts val="0"/>
              </a:spcBef>
              <a:spcAft>
                <a:spcPts val="0"/>
              </a:spcAft>
              <a:buSzPts val="1400"/>
              <a:buFont typeface="Open Sans"/>
              <a:buChar char="■"/>
              <a:defRPr>
                <a:latin typeface="Open Sans"/>
                <a:ea typeface="Open Sans"/>
                <a:cs typeface="Open Sans"/>
                <a:sym typeface="Open Sans"/>
              </a:defRPr>
            </a:lvl3pPr>
            <a:lvl4pPr indent="-317500" lvl="3" marL="1828800" rtl="0">
              <a:spcBef>
                <a:spcPts val="0"/>
              </a:spcBef>
              <a:spcAft>
                <a:spcPts val="0"/>
              </a:spcAft>
              <a:buSzPts val="1400"/>
              <a:buFont typeface="Open Sans"/>
              <a:buChar char="●"/>
              <a:defRPr>
                <a:latin typeface="Open Sans"/>
                <a:ea typeface="Open Sans"/>
                <a:cs typeface="Open Sans"/>
                <a:sym typeface="Open Sans"/>
              </a:defRPr>
            </a:lvl4pPr>
            <a:lvl5pPr indent="-317500" lvl="4" marL="2286000" rtl="0">
              <a:spcBef>
                <a:spcPts val="0"/>
              </a:spcBef>
              <a:spcAft>
                <a:spcPts val="0"/>
              </a:spcAft>
              <a:buSzPts val="1400"/>
              <a:buFont typeface="Open Sans"/>
              <a:buChar char="○"/>
              <a:defRPr>
                <a:latin typeface="Open Sans"/>
                <a:ea typeface="Open Sans"/>
                <a:cs typeface="Open Sans"/>
                <a:sym typeface="Open Sans"/>
              </a:defRPr>
            </a:lvl5pPr>
            <a:lvl6pPr indent="-317500" lvl="5" marL="2743200" rtl="0">
              <a:spcBef>
                <a:spcPts val="0"/>
              </a:spcBef>
              <a:spcAft>
                <a:spcPts val="0"/>
              </a:spcAft>
              <a:buSzPts val="1400"/>
              <a:buFont typeface="Open Sans"/>
              <a:buChar char="■"/>
              <a:defRPr>
                <a:latin typeface="Open Sans"/>
                <a:ea typeface="Open Sans"/>
                <a:cs typeface="Open Sans"/>
                <a:sym typeface="Open Sans"/>
              </a:defRPr>
            </a:lvl6pPr>
            <a:lvl7pPr indent="-317500" lvl="6" marL="3200400" rtl="0">
              <a:spcBef>
                <a:spcPts val="0"/>
              </a:spcBef>
              <a:spcAft>
                <a:spcPts val="0"/>
              </a:spcAft>
              <a:buSzPts val="1400"/>
              <a:buFont typeface="Open Sans"/>
              <a:buChar char="●"/>
              <a:defRPr>
                <a:latin typeface="Open Sans"/>
                <a:ea typeface="Open Sans"/>
                <a:cs typeface="Open Sans"/>
                <a:sym typeface="Open Sans"/>
              </a:defRPr>
            </a:lvl7pPr>
            <a:lvl8pPr indent="-317500" lvl="7" marL="3657600" rtl="0">
              <a:spcBef>
                <a:spcPts val="0"/>
              </a:spcBef>
              <a:spcAft>
                <a:spcPts val="0"/>
              </a:spcAft>
              <a:buSzPts val="1400"/>
              <a:buFont typeface="Open Sans"/>
              <a:buChar char="○"/>
              <a:defRPr>
                <a:latin typeface="Open Sans"/>
                <a:ea typeface="Open Sans"/>
                <a:cs typeface="Open Sans"/>
                <a:sym typeface="Open Sans"/>
              </a:defRPr>
            </a:lvl8pPr>
            <a:lvl9pPr indent="-317500" lvl="8" marL="4114800" rtl="0">
              <a:spcBef>
                <a:spcPts val="0"/>
              </a:spcBef>
              <a:spcAft>
                <a:spcPts val="0"/>
              </a:spcAft>
              <a:buSzPts val="1400"/>
              <a:buFont typeface="Open Sans"/>
              <a:buChar char="■"/>
              <a:defRPr>
                <a:latin typeface="Open Sans"/>
                <a:ea typeface="Open Sans"/>
                <a:cs typeface="Open Sans"/>
                <a:sym typeface="Open Sans"/>
              </a:defRPr>
            </a:lvl9pPr>
          </a:lstStyle>
          <a:p/>
        </p:txBody>
      </p:sp>
      <p:sp>
        <p:nvSpPr>
          <p:cNvPr id="176" name="Google Shape;176;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77" name="Google Shape;177;p21"/>
          <p:cNvSpPr/>
          <p:nvPr/>
        </p:nvSpPr>
        <p:spPr>
          <a:xfrm rot="-5400000">
            <a:off x="4529550" y="-4535100"/>
            <a:ext cx="84900" cy="9155100"/>
          </a:xfrm>
          <a:prstGeom prst="rect">
            <a:avLst/>
          </a:prstGeom>
          <a:gradFill>
            <a:gsLst>
              <a:gs pos="0">
                <a:srgbClr val="4A0A77"/>
              </a:gs>
              <a:gs pos="100000">
                <a:srgbClr val="78C8CF"/>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8" name="Google Shape;178;p21"/>
          <p:cNvPicPr preferRelativeResize="0"/>
          <p:nvPr/>
        </p:nvPicPr>
        <p:blipFill>
          <a:blip r:embed="rId2">
            <a:alphaModFix/>
          </a:blip>
          <a:stretch>
            <a:fillRect/>
          </a:stretch>
        </p:blipFill>
        <p:spPr>
          <a:xfrm>
            <a:off x="7398925" y="233437"/>
            <a:ext cx="1571751" cy="846325"/>
          </a:xfrm>
          <a:prstGeom prst="rect">
            <a:avLst/>
          </a:prstGeom>
          <a:noFill/>
          <a:ln>
            <a:noFill/>
          </a:ln>
        </p:spPr>
      </p:pic>
      <p:sp>
        <p:nvSpPr>
          <p:cNvPr id="179" name="Google Shape;179;p21"/>
          <p:cNvSpPr txBox="1"/>
          <p:nvPr>
            <p:ph type="title"/>
          </p:nvPr>
        </p:nvSpPr>
        <p:spPr>
          <a:xfrm>
            <a:off x="298475" y="160725"/>
            <a:ext cx="7134900" cy="8550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3000"/>
              <a:buFont typeface="Overpass"/>
              <a:buNone/>
              <a:defRPr b="1" sz="3000">
                <a:latin typeface="Overpass"/>
                <a:ea typeface="Overpass"/>
                <a:cs typeface="Overpass"/>
                <a:sym typeface="Overpas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80" name="Google Shape;180;p21"/>
          <p:cNvSpPr txBox="1"/>
          <p:nvPr>
            <p:ph idx="2" type="body"/>
          </p:nvPr>
        </p:nvSpPr>
        <p:spPr>
          <a:xfrm>
            <a:off x="4655100" y="1152475"/>
            <a:ext cx="4026600" cy="37689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Font typeface="Open Sans"/>
              <a:buChar char="●"/>
              <a:defRPr sz="1400">
                <a:latin typeface="Open Sans"/>
                <a:ea typeface="Open Sans"/>
                <a:cs typeface="Open Sans"/>
                <a:sym typeface="Open Sans"/>
              </a:defRPr>
            </a:lvl1pPr>
            <a:lvl2pPr indent="-317500" lvl="1" marL="914400" rtl="0">
              <a:spcBef>
                <a:spcPts val="0"/>
              </a:spcBef>
              <a:spcAft>
                <a:spcPts val="0"/>
              </a:spcAft>
              <a:buSzPts val="1400"/>
              <a:buFont typeface="Open Sans"/>
              <a:buChar char="○"/>
              <a:defRPr>
                <a:latin typeface="Open Sans"/>
                <a:ea typeface="Open Sans"/>
                <a:cs typeface="Open Sans"/>
                <a:sym typeface="Open Sans"/>
              </a:defRPr>
            </a:lvl2pPr>
            <a:lvl3pPr indent="-317500" lvl="2" marL="1371600" rtl="0">
              <a:spcBef>
                <a:spcPts val="0"/>
              </a:spcBef>
              <a:spcAft>
                <a:spcPts val="0"/>
              </a:spcAft>
              <a:buSzPts val="1400"/>
              <a:buFont typeface="Open Sans"/>
              <a:buChar char="■"/>
              <a:defRPr>
                <a:latin typeface="Open Sans"/>
                <a:ea typeface="Open Sans"/>
                <a:cs typeface="Open Sans"/>
                <a:sym typeface="Open Sans"/>
              </a:defRPr>
            </a:lvl3pPr>
            <a:lvl4pPr indent="-317500" lvl="3" marL="1828800" rtl="0">
              <a:spcBef>
                <a:spcPts val="0"/>
              </a:spcBef>
              <a:spcAft>
                <a:spcPts val="0"/>
              </a:spcAft>
              <a:buSzPts val="1400"/>
              <a:buFont typeface="Open Sans"/>
              <a:buChar char="●"/>
              <a:defRPr>
                <a:latin typeface="Open Sans"/>
                <a:ea typeface="Open Sans"/>
                <a:cs typeface="Open Sans"/>
                <a:sym typeface="Open Sans"/>
              </a:defRPr>
            </a:lvl4pPr>
            <a:lvl5pPr indent="-317500" lvl="4" marL="2286000" rtl="0">
              <a:spcBef>
                <a:spcPts val="0"/>
              </a:spcBef>
              <a:spcAft>
                <a:spcPts val="0"/>
              </a:spcAft>
              <a:buSzPts val="1400"/>
              <a:buFont typeface="Open Sans"/>
              <a:buChar char="○"/>
              <a:defRPr>
                <a:latin typeface="Open Sans"/>
                <a:ea typeface="Open Sans"/>
                <a:cs typeface="Open Sans"/>
                <a:sym typeface="Open Sans"/>
              </a:defRPr>
            </a:lvl5pPr>
            <a:lvl6pPr indent="-317500" lvl="5" marL="2743200" rtl="0">
              <a:spcBef>
                <a:spcPts val="0"/>
              </a:spcBef>
              <a:spcAft>
                <a:spcPts val="0"/>
              </a:spcAft>
              <a:buSzPts val="1400"/>
              <a:buFont typeface="Open Sans"/>
              <a:buChar char="■"/>
              <a:defRPr>
                <a:latin typeface="Open Sans"/>
                <a:ea typeface="Open Sans"/>
                <a:cs typeface="Open Sans"/>
                <a:sym typeface="Open Sans"/>
              </a:defRPr>
            </a:lvl6pPr>
            <a:lvl7pPr indent="-317500" lvl="6" marL="3200400" rtl="0">
              <a:spcBef>
                <a:spcPts val="0"/>
              </a:spcBef>
              <a:spcAft>
                <a:spcPts val="0"/>
              </a:spcAft>
              <a:buSzPts val="1400"/>
              <a:buFont typeface="Open Sans"/>
              <a:buChar char="●"/>
              <a:defRPr>
                <a:latin typeface="Open Sans"/>
                <a:ea typeface="Open Sans"/>
                <a:cs typeface="Open Sans"/>
                <a:sym typeface="Open Sans"/>
              </a:defRPr>
            </a:lvl7pPr>
            <a:lvl8pPr indent="-317500" lvl="7" marL="3657600" rtl="0">
              <a:spcBef>
                <a:spcPts val="0"/>
              </a:spcBef>
              <a:spcAft>
                <a:spcPts val="0"/>
              </a:spcAft>
              <a:buSzPts val="1400"/>
              <a:buFont typeface="Open Sans"/>
              <a:buChar char="○"/>
              <a:defRPr>
                <a:latin typeface="Open Sans"/>
                <a:ea typeface="Open Sans"/>
                <a:cs typeface="Open Sans"/>
                <a:sym typeface="Open Sans"/>
              </a:defRPr>
            </a:lvl8pPr>
            <a:lvl9pPr indent="-317500" lvl="8" marL="4114800" rtl="0">
              <a:spcBef>
                <a:spcPts val="0"/>
              </a:spcBef>
              <a:spcAft>
                <a:spcPts val="0"/>
              </a:spcAft>
              <a:buSzPts val="1400"/>
              <a:buFont typeface="Open Sans"/>
              <a:buChar char="■"/>
              <a:defRPr>
                <a:latin typeface="Open Sans"/>
                <a:ea typeface="Open Sans"/>
                <a:cs typeface="Open Sans"/>
                <a:sym typeface="Open Sans"/>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Divided Title and List (Gray)">
  <p:cSld name="SECTION_TITLE_AND_DESCRIPTION">
    <p:spTree>
      <p:nvGrpSpPr>
        <p:cNvPr id="181" name="Shape 181"/>
        <p:cNvGrpSpPr/>
        <p:nvPr/>
      </p:nvGrpSpPr>
      <p:grpSpPr>
        <a:xfrm>
          <a:off x="0" y="0"/>
          <a:ext cx="0" cy="0"/>
          <a:chOff x="0" y="0"/>
          <a:chExt cx="0" cy="0"/>
        </a:xfrm>
      </p:grpSpPr>
      <p:sp>
        <p:nvSpPr>
          <p:cNvPr id="182" name="Google Shape;182;p22"/>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2"/>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spcBef>
                <a:spcPts val="0"/>
              </a:spcBef>
              <a:spcAft>
                <a:spcPts val="0"/>
              </a:spcAft>
              <a:buSzPts val="3000"/>
              <a:buFont typeface="Overpass"/>
              <a:buChar char="●"/>
              <a:defRPr b="1" sz="3000">
                <a:latin typeface="Overpass"/>
                <a:ea typeface="Overpass"/>
                <a:cs typeface="Overpass"/>
                <a:sym typeface="Overpass"/>
              </a:defRPr>
            </a:lvl1pPr>
            <a:lvl2pPr lvl="1" algn="ctr">
              <a:spcBef>
                <a:spcPts val="0"/>
              </a:spcBef>
              <a:spcAft>
                <a:spcPts val="0"/>
              </a:spcAft>
              <a:buSzPts val="4200"/>
              <a:buChar char="○"/>
              <a:defRPr sz="4200"/>
            </a:lvl2pPr>
            <a:lvl3pPr lvl="2" algn="ctr">
              <a:spcBef>
                <a:spcPts val="0"/>
              </a:spcBef>
              <a:spcAft>
                <a:spcPts val="0"/>
              </a:spcAft>
              <a:buSzPts val="4200"/>
              <a:buChar char="■"/>
              <a:defRPr sz="4200"/>
            </a:lvl3pPr>
            <a:lvl4pPr lvl="3" algn="ctr">
              <a:spcBef>
                <a:spcPts val="0"/>
              </a:spcBef>
              <a:spcAft>
                <a:spcPts val="0"/>
              </a:spcAft>
              <a:buSzPts val="4200"/>
              <a:buChar char="●"/>
              <a:defRPr sz="4200"/>
            </a:lvl4pPr>
            <a:lvl5pPr lvl="4" algn="ctr">
              <a:spcBef>
                <a:spcPts val="0"/>
              </a:spcBef>
              <a:spcAft>
                <a:spcPts val="0"/>
              </a:spcAft>
              <a:buSzPts val="4200"/>
              <a:buChar char="○"/>
              <a:defRPr sz="4200"/>
            </a:lvl5pPr>
            <a:lvl6pPr lvl="5" algn="ctr">
              <a:spcBef>
                <a:spcPts val="0"/>
              </a:spcBef>
              <a:spcAft>
                <a:spcPts val="0"/>
              </a:spcAft>
              <a:buSzPts val="4200"/>
              <a:buChar char="■"/>
              <a:defRPr sz="4200"/>
            </a:lvl6pPr>
            <a:lvl7pPr lvl="6" algn="ctr">
              <a:spcBef>
                <a:spcPts val="0"/>
              </a:spcBef>
              <a:spcAft>
                <a:spcPts val="0"/>
              </a:spcAft>
              <a:buSzPts val="4200"/>
              <a:buChar char="●"/>
              <a:defRPr sz="4200"/>
            </a:lvl7pPr>
            <a:lvl8pPr lvl="7" algn="ctr">
              <a:spcBef>
                <a:spcPts val="0"/>
              </a:spcBef>
              <a:spcAft>
                <a:spcPts val="0"/>
              </a:spcAft>
              <a:buSzPts val="4200"/>
              <a:buChar char="○"/>
              <a:defRPr sz="4200"/>
            </a:lvl8pPr>
            <a:lvl9pPr lvl="8" algn="ctr">
              <a:spcBef>
                <a:spcPts val="0"/>
              </a:spcBef>
              <a:spcAft>
                <a:spcPts val="0"/>
              </a:spcAft>
              <a:buSzPts val="4200"/>
              <a:buChar char="■"/>
              <a:defRPr sz="4200"/>
            </a:lvl9pPr>
          </a:lstStyle>
          <a:p/>
        </p:txBody>
      </p:sp>
      <p:sp>
        <p:nvSpPr>
          <p:cNvPr id="184" name="Google Shape;184;p22"/>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1800"/>
              <a:buFont typeface="Open Sans"/>
              <a:buNone/>
              <a:defRPr>
                <a:latin typeface="Open Sans"/>
                <a:ea typeface="Open Sans"/>
                <a:cs typeface="Open Sans"/>
                <a:sym typeface="Open Sans"/>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85" name="Google Shape;185;p22"/>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17500" lvl="0" marL="457200">
              <a:spcBef>
                <a:spcPts val="0"/>
              </a:spcBef>
              <a:spcAft>
                <a:spcPts val="0"/>
              </a:spcAft>
              <a:buSzPts val="1400"/>
              <a:buFont typeface="Open Sans"/>
              <a:buChar char="●"/>
              <a:defRPr sz="1400">
                <a:latin typeface="Open Sans"/>
                <a:ea typeface="Open Sans"/>
                <a:cs typeface="Open Sans"/>
                <a:sym typeface="Open Sans"/>
              </a:defRPr>
            </a:lvl1pPr>
            <a:lvl2pPr indent="-317500" lvl="1" marL="914400">
              <a:spcBef>
                <a:spcPts val="0"/>
              </a:spcBef>
              <a:spcAft>
                <a:spcPts val="0"/>
              </a:spcAft>
              <a:buSzPts val="1400"/>
              <a:buFont typeface="Open Sans"/>
              <a:buChar char="○"/>
              <a:defRPr>
                <a:latin typeface="Open Sans"/>
                <a:ea typeface="Open Sans"/>
                <a:cs typeface="Open Sans"/>
                <a:sym typeface="Open Sans"/>
              </a:defRPr>
            </a:lvl2pPr>
            <a:lvl3pPr indent="-317500" lvl="2" marL="1371600">
              <a:spcBef>
                <a:spcPts val="0"/>
              </a:spcBef>
              <a:spcAft>
                <a:spcPts val="0"/>
              </a:spcAft>
              <a:buSzPts val="1400"/>
              <a:buFont typeface="Open Sans"/>
              <a:buChar char="■"/>
              <a:defRPr>
                <a:latin typeface="Open Sans"/>
                <a:ea typeface="Open Sans"/>
                <a:cs typeface="Open Sans"/>
                <a:sym typeface="Open Sans"/>
              </a:defRPr>
            </a:lvl3pPr>
            <a:lvl4pPr indent="-317500" lvl="3" marL="1828800">
              <a:spcBef>
                <a:spcPts val="0"/>
              </a:spcBef>
              <a:spcAft>
                <a:spcPts val="0"/>
              </a:spcAft>
              <a:buSzPts val="1400"/>
              <a:buFont typeface="Open Sans"/>
              <a:buChar char="●"/>
              <a:defRPr>
                <a:latin typeface="Open Sans"/>
                <a:ea typeface="Open Sans"/>
                <a:cs typeface="Open Sans"/>
                <a:sym typeface="Open Sans"/>
              </a:defRPr>
            </a:lvl4pPr>
            <a:lvl5pPr indent="-317500" lvl="4" marL="2286000">
              <a:spcBef>
                <a:spcPts val="0"/>
              </a:spcBef>
              <a:spcAft>
                <a:spcPts val="0"/>
              </a:spcAft>
              <a:buSzPts val="1400"/>
              <a:buFont typeface="Open Sans"/>
              <a:buChar char="○"/>
              <a:defRPr>
                <a:latin typeface="Open Sans"/>
                <a:ea typeface="Open Sans"/>
                <a:cs typeface="Open Sans"/>
                <a:sym typeface="Open Sans"/>
              </a:defRPr>
            </a:lvl5pPr>
            <a:lvl6pPr indent="-317500" lvl="5" marL="2743200">
              <a:spcBef>
                <a:spcPts val="0"/>
              </a:spcBef>
              <a:spcAft>
                <a:spcPts val="0"/>
              </a:spcAft>
              <a:buSzPts val="1400"/>
              <a:buFont typeface="Open Sans"/>
              <a:buChar char="■"/>
              <a:defRPr>
                <a:latin typeface="Open Sans"/>
                <a:ea typeface="Open Sans"/>
                <a:cs typeface="Open Sans"/>
                <a:sym typeface="Open Sans"/>
              </a:defRPr>
            </a:lvl6pPr>
            <a:lvl7pPr indent="-317500" lvl="6" marL="3200400">
              <a:spcBef>
                <a:spcPts val="0"/>
              </a:spcBef>
              <a:spcAft>
                <a:spcPts val="0"/>
              </a:spcAft>
              <a:buSzPts val="1400"/>
              <a:buFont typeface="Open Sans"/>
              <a:buChar char="●"/>
              <a:defRPr>
                <a:latin typeface="Open Sans"/>
                <a:ea typeface="Open Sans"/>
                <a:cs typeface="Open Sans"/>
                <a:sym typeface="Open Sans"/>
              </a:defRPr>
            </a:lvl7pPr>
            <a:lvl8pPr indent="-317500" lvl="7" marL="3657600">
              <a:spcBef>
                <a:spcPts val="0"/>
              </a:spcBef>
              <a:spcAft>
                <a:spcPts val="0"/>
              </a:spcAft>
              <a:buSzPts val="1400"/>
              <a:buFont typeface="Open Sans"/>
              <a:buChar char="○"/>
              <a:defRPr>
                <a:latin typeface="Open Sans"/>
                <a:ea typeface="Open Sans"/>
                <a:cs typeface="Open Sans"/>
                <a:sym typeface="Open Sans"/>
              </a:defRPr>
            </a:lvl8pPr>
            <a:lvl9pPr indent="-317500" lvl="8" marL="4114800">
              <a:spcBef>
                <a:spcPts val="0"/>
              </a:spcBef>
              <a:spcAft>
                <a:spcPts val="0"/>
              </a:spcAft>
              <a:buSzPts val="1400"/>
              <a:buFont typeface="Open Sans"/>
              <a:buChar char="■"/>
              <a:defRPr>
                <a:latin typeface="Open Sans"/>
                <a:ea typeface="Open Sans"/>
                <a:cs typeface="Open Sans"/>
                <a:sym typeface="Open Sans"/>
              </a:defRPr>
            </a:lvl9pPr>
          </a:lstStyle>
          <a:p/>
        </p:txBody>
      </p:sp>
      <p:sp>
        <p:nvSpPr>
          <p:cNvPr id="186" name="Google Shape;186;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Divided Title and List (Purple)">
  <p:cSld name="SECTION_TITLE_AND_DESCRIPTION_1">
    <p:spTree>
      <p:nvGrpSpPr>
        <p:cNvPr id="187" name="Shape 187"/>
        <p:cNvGrpSpPr/>
        <p:nvPr/>
      </p:nvGrpSpPr>
      <p:grpSpPr>
        <a:xfrm>
          <a:off x="0" y="0"/>
          <a:ext cx="0" cy="0"/>
          <a:chOff x="0" y="0"/>
          <a:chExt cx="0" cy="0"/>
        </a:xfrm>
      </p:grpSpPr>
      <p:sp>
        <p:nvSpPr>
          <p:cNvPr id="188" name="Google Shape;188;p23"/>
          <p:cNvSpPr/>
          <p:nvPr/>
        </p:nvSpPr>
        <p:spPr>
          <a:xfrm>
            <a:off x="4572000" y="-125"/>
            <a:ext cx="4572000" cy="5143500"/>
          </a:xfrm>
          <a:prstGeom prst="rect">
            <a:avLst/>
          </a:prstGeom>
          <a:solidFill>
            <a:srgbClr val="7A2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3"/>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SzPts val="3000"/>
              <a:buFont typeface="Overpass"/>
              <a:buChar char="●"/>
              <a:defRPr b="1" sz="3000">
                <a:latin typeface="Overpass"/>
                <a:ea typeface="Overpass"/>
                <a:cs typeface="Overpass"/>
                <a:sym typeface="Overpass"/>
              </a:defRPr>
            </a:lvl1pPr>
            <a:lvl2pPr lvl="1" rtl="0" algn="ctr">
              <a:spcBef>
                <a:spcPts val="0"/>
              </a:spcBef>
              <a:spcAft>
                <a:spcPts val="0"/>
              </a:spcAft>
              <a:buSzPts val="4200"/>
              <a:buChar char="○"/>
              <a:defRPr sz="4200"/>
            </a:lvl2pPr>
            <a:lvl3pPr lvl="2" rtl="0" algn="ctr">
              <a:spcBef>
                <a:spcPts val="0"/>
              </a:spcBef>
              <a:spcAft>
                <a:spcPts val="0"/>
              </a:spcAft>
              <a:buSzPts val="4200"/>
              <a:buChar char="■"/>
              <a:defRPr sz="4200"/>
            </a:lvl3pPr>
            <a:lvl4pPr lvl="3" rtl="0" algn="ctr">
              <a:spcBef>
                <a:spcPts val="0"/>
              </a:spcBef>
              <a:spcAft>
                <a:spcPts val="0"/>
              </a:spcAft>
              <a:buSzPts val="4200"/>
              <a:buChar char="●"/>
              <a:defRPr sz="4200"/>
            </a:lvl4pPr>
            <a:lvl5pPr lvl="4" rtl="0" algn="ctr">
              <a:spcBef>
                <a:spcPts val="0"/>
              </a:spcBef>
              <a:spcAft>
                <a:spcPts val="0"/>
              </a:spcAft>
              <a:buSzPts val="4200"/>
              <a:buChar char="○"/>
              <a:defRPr sz="4200"/>
            </a:lvl5pPr>
            <a:lvl6pPr lvl="5" rtl="0" algn="ctr">
              <a:spcBef>
                <a:spcPts val="0"/>
              </a:spcBef>
              <a:spcAft>
                <a:spcPts val="0"/>
              </a:spcAft>
              <a:buSzPts val="4200"/>
              <a:buChar char="■"/>
              <a:defRPr sz="4200"/>
            </a:lvl6pPr>
            <a:lvl7pPr lvl="6" rtl="0" algn="ctr">
              <a:spcBef>
                <a:spcPts val="0"/>
              </a:spcBef>
              <a:spcAft>
                <a:spcPts val="0"/>
              </a:spcAft>
              <a:buSzPts val="4200"/>
              <a:buChar char="●"/>
              <a:defRPr sz="4200"/>
            </a:lvl7pPr>
            <a:lvl8pPr lvl="7" rtl="0" algn="ctr">
              <a:spcBef>
                <a:spcPts val="0"/>
              </a:spcBef>
              <a:spcAft>
                <a:spcPts val="0"/>
              </a:spcAft>
              <a:buSzPts val="4200"/>
              <a:buChar char="○"/>
              <a:defRPr sz="4200"/>
            </a:lvl8pPr>
            <a:lvl9pPr lvl="8" rtl="0" algn="ctr">
              <a:spcBef>
                <a:spcPts val="0"/>
              </a:spcBef>
              <a:spcAft>
                <a:spcPts val="0"/>
              </a:spcAft>
              <a:buSzPts val="4200"/>
              <a:buChar char="■"/>
              <a:defRPr sz="4200"/>
            </a:lvl9pPr>
          </a:lstStyle>
          <a:p/>
        </p:txBody>
      </p:sp>
      <p:sp>
        <p:nvSpPr>
          <p:cNvPr id="190" name="Google Shape;190;p23"/>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1800"/>
              <a:buFont typeface="Open Sans"/>
              <a:buNone/>
              <a:defRPr>
                <a:latin typeface="Open Sans"/>
                <a:ea typeface="Open Sans"/>
                <a:cs typeface="Open Sans"/>
                <a:sym typeface="Open Sans"/>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91" name="Google Shape;191;p23"/>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17500" lvl="0" marL="457200" rtl="0">
              <a:spcBef>
                <a:spcPts val="0"/>
              </a:spcBef>
              <a:spcAft>
                <a:spcPts val="0"/>
              </a:spcAft>
              <a:buClr>
                <a:schemeClr val="lt1"/>
              </a:buClr>
              <a:buSzPts val="1400"/>
              <a:buFont typeface="Open Sans"/>
              <a:buChar char="●"/>
              <a:defRPr sz="1400">
                <a:solidFill>
                  <a:schemeClr val="lt1"/>
                </a:solidFill>
                <a:latin typeface="Open Sans"/>
                <a:ea typeface="Open Sans"/>
                <a:cs typeface="Open Sans"/>
                <a:sym typeface="Open Sans"/>
              </a:defRPr>
            </a:lvl1pPr>
            <a:lvl2pPr indent="-317500" lvl="1" marL="914400" rtl="0">
              <a:spcBef>
                <a:spcPts val="0"/>
              </a:spcBef>
              <a:spcAft>
                <a:spcPts val="0"/>
              </a:spcAft>
              <a:buClr>
                <a:schemeClr val="lt1"/>
              </a:buClr>
              <a:buSzPts val="1400"/>
              <a:buFont typeface="Open Sans"/>
              <a:buChar char="○"/>
              <a:defRPr>
                <a:solidFill>
                  <a:schemeClr val="lt1"/>
                </a:solidFill>
                <a:latin typeface="Open Sans"/>
                <a:ea typeface="Open Sans"/>
                <a:cs typeface="Open Sans"/>
                <a:sym typeface="Open Sans"/>
              </a:defRPr>
            </a:lvl2pPr>
            <a:lvl3pPr indent="-317500" lvl="2" marL="1371600" rtl="0">
              <a:spcBef>
                <a:spcPts val="0"/>
              </a:spcBef>
              <a:spcAft>
                <a:spcPts val="0"/>
              </a:spcAft>
              <a:buClr>
                <a:schemeClr val="lt1"/>
              </a:buClr>
              <a:buSzPts val="1400"/>
              <a:buFont typeface="Open Sans"/>
              <a:buChar char="■"/>
              <a:defRPr>
                <a:solidFill>
                  <a:schemeClr val="lt1"/>
                </a:solidFill>
                <a:latin typeface="Open Sans"/>
                <a:ea typeface="Open Sans"/>
                <a:cs typeface="Open Sans"/>
                <a:sym typeface="Open Sans"/>
              </a:defRPr>
            </a:lvl3pPr>
            <a:lvl4pPr indent="-317500" lvl="3" marL="1828800" rtl="0">
              <a:spcBef>
                <a:spcPts val="0"/>
              </a:spcBef>
              <a:spcAft>
                <a:spcPts val="0"/>
              </a:spcAft>
              <a:buClr>
                <a:schemeClr val="lt1"/>
              </a:buClr>
              <a:buSzPts val="1400"/>
              <a:buFont typeface="Open Sans"/>
              <a:buChar char="●"/>
              <a:defRPr>
                <a:solidFill>
                  <a:schemeClr val="lt1"/>
                </a:solidFill>
                <a:latin typeface="Open Sans"/>
                <a:ea typeface="Open Sans"/>
                <a:cs typeface="Open Sans"/>
                <a:sym typeface="Open Sans"/>
              </a:defRPr>
            </a:lvl4pPr>
            <a:lvl5pPr indent="-317500" lvl="4" marL="2286000" rtl="0">
              <a:spcBef>
                <a:spcPts val="0"/>
              </a:spcBef>
              <a:spcAft>
                <a:spcPts val="0"/>
              </a:spcAft>
              <a:buClr>
                <a:schemeClr val="lt1"/>
              </a:buClr>
              <a:buSzPts val="1400"/>
              <a:buFont typeface="Open Sans"/>
              <a:buChar char="○"/>
              <a:defRPr>
                <a:solidFill>
                  <a:schemeClr val="lt1"/>
                </a:solidFill>
                <a:latin typeface="Open Sans"/>
                <a:ea typeface="Open Sans"/>
                <a:cs typeface="Open Sans"/>
                <a:sym typeface="Open Sans"/>
              </a:defRPr>
            </a:lvl5pPr>
            <a:lvl6pPr indent="-317500" lvl="5" marL="2743200" rtl="0">
              <a:spcBef>
                <a:spcPts val="0"/>
              </a:spcBef>
              <a:spcAft>
                <a:spcPts val="0"/>
              </a:spcAft>
              <a:buClr>
                <a:schemeClr val="lt1"/>
              </a:buClr>
              <a:buSzPts val="1400"/>
              <a:buFont typeface="Open Sans"/>
              <a:buChar char="■"/>
              <a:defRPr>
                <a:solidFill>
                  <a:schemeClr val="lt1"/>
                </a:solidFill>
                <a:latin typeface="Open Sans"/>
                <a:ea typeface="Open Sans"/>
                <a:cs typeface="Open Sans"/>
                <a:sym typeface="Open Sans"/>
              </a:defRPr>
            </a:lvl6pPr>
            <a:lvl7pPr indent="-317500" lvl="6" marL="3200400" rtl="0">
              <a:spcBef>
                <a:spcPts val="0"/>
              </a:spcBef>
              <a:spcAft>
                <a:spcPts val="0"/>
              </a:spcAft>
              <a:buClr>
                <a:schemeClr val="lt1"/>
              </a:buClr>
              <a:buSzPts val="1400"/>
              <a:buFont typeface="Open Sans"/>
              <a:buChar char="●"/>
              <a:defRPr>
                <a:solidFill>
                  <a:schemeClr val="lt1"/>
                </a:solidFill>
                <a:latin typeface="Open Sans"/>
                <a:ea typeface="Open Sans"/>
                <a:cs typeface="Open Sans"/>
                <a:sym typeface="Open Sans"/>
              </a:defRPr>
            </a:lvl7pPr>
            <a:lvl8pPr indent="-317500" lvl="7" marL="3657600" rtl="0">
              <a:spcBef>
                <a:spcPts val="0"/>
              </a:spcBef>
              <a:spcAft>
                <a:spcPts val="0"/>
              </a:spcAft>
              <a:buClr>
                <a:schemeClr val="lt1"/>
              </a:buClr>
              <a:buSzPts val="1400"/>
              <a:buFont typeface="Open Sans"/>
              <a:buChar char="○"/>
              <a:defRPr>
                <a:solidFill>
                  <a:schemeClr val="lt1"/>
                </a:solidFill>
                <a:latin typeface="Open Sans"/>
                <a:ea typeface="Open Sans"/>
                <a:cs typeface="Open Sans"/>
                <a:sym typeface="Open Sans"/>
              </a:defRPr>
            </a:lvl8pPr>
            <a:lvl9pPr indent="-317500" lvl="8" marL="4114800" rtl="0">
              <a:spcBef>
                <a:spcPts val="0"/>
              </a:spcBef>
              <a:spcAft>
                <a:spcPts val="0"/>
              </a:spcAft>
              <a:buClr>
                <a:schemeClr val="lt1"/>
              </a:buClr>
              <a:buSzPts val="1400"/>
              <a:buFont typeface="Open Sans"/>
              <a:buChar char="■"/>
              <a:defRPr>
                <a:solidFill>
                  <a:schemeClr val="lt1"/>
                </a:solidFill>
                <a:latin typeface="Open Sans"/>
                <a:ea typeface="Open Sans"/>
                <a:cs typeface="Open Sans"/>
                <a:sym typeface="Open Sans"/>
              </a:defRPr>
            </a:lvl9pPr>
          </a:lstStyle>
          <a:p/>
        </p:txBody>
      </p:sp>
      <p:sp>
        <p:nvSpPr>
          <p:cNvPr id="192" name="Google Shape;192;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7" name="Shape 197"/>
        <p:cNvGrpSpPr/>
        <p:nvPr/>
      </p:nvGrpSpPr>
      <p:grpSpPr>
        <a:xfrm>
          <a:off x="0" y="0"/>
          <a:ext cx="0" cy="0"/>
          <a:chOff x="0" y="0"/>
          <a:chExt cx="0" cy="0"/>
        </a:xfrm>
      </p:grpSpPr>
      <p:sp>
        <p:nvSpPr>
          <p:cNvPr id="198" name="Google Shape;198;p25"/>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99" name="Google Shape;199;p25"/>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00" name="Google Shape;200;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01" name="Shape 201"/>
        <p:cNvGrpSpPr/>
        <p:nvPr/>
      </p:nvGrpSpPr>
      <p:grpSpPr>
        <a:xfrm>
          <a:off x="0" y="0"/>
          <a:ext cx="0" cy="0"/>
          <a:chOff x="0" y="0"/>
          <a:chExt cx="0" cy="0"/>
        </a:xfrm>
      </p:grpSpPr>
      <p:sp>
        <p:nvSpPr>
          <p:cNvPr id="202" name="Google Shape;202;p26"/>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03" name="Google Shape;203;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4" name="Shape 204"/>
        <p:cNvGrpSpPr/>
        <p:nvPr/>
      </p:nvGrpSpPr>
      <p:grpSpPr>
        <a:xfrm>
          <a:off x="0" y="0"/>
          <a:ext cx="0" cy="0"/>
          <a:chOff x="0" y="0"/>
          <a:chExt cx="0" cy="0"/>
        </a:xfrm>
      </p:grpSpPr>
      <p:sp>
        <p:nvSpPr>
          <p:cNvPr id="205" name="Google Shape;205;p2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06" name="Google Shape;206;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07" name="Google Shape;207;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8" name="Shape 208"/>
        <p:cNvGrpSpPr/>
        <p:nvPr/>
      </p:nvGrpSpPr>
      <p:grpSpPr>
        <a:xfrm>
          <a:off x="0" y="0"/>
          <a:ext cx="0" cy="0"/>
          <a:chOff x="0" y="0"/>
          <a:chExt cx="0" cy="0"/>
        </a:xfrm>
      </p:grpSpPr>
      <p:sp>
        <p:nvSpPr>
          <p:cNvPr id="209" name="Google Shape;209;p2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0" name="Google Shape;210;p28"/>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11" name="Google Shape;211;p28"/>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12" name="Google Shape;212;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13" name="Shape 213"/>
        <p:cNvGrpSpPr/>
        <p:nvPr/>
      </p:nvGrpSpPr>
      <p:grpSpPr>
        <a:xfrm>
          <a:off x="0" y="0"/>
          <a:ext cx="0" cy="0"/>
          <a:chOff x="0" y="0"/>
          <a:chExt cx="0" cy="0"/>
        </a:xfrm>
      </p:grpSpPr>
      <p:sp>
        <p:nvSpPr>
          <p:cNvPr id="214" name="Google Shape;214;p29"/>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5" name="Google Shape;215;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16" name="Shape 216"/>
        <p:cNvGrpSpPr/>
        <p:nvPr/>
      </p:nvGrpSpPr>
      <p:grpSpPr>
        <a:xfrm>
          <a:off x="0" y="0"/>
          <a:ext cx="0" cy="0"/>
          <a:chOff x="0" y="0"/>
          <a:chExt cx="0" cy="0"/>
        </a:xfrm>
      </p:grpSpPr>
      <p:sp>
        <p:nvSpPr>
          <p:cNvPr id="217" name="Google Shape;217;p30"/>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218" name="Google Shape;218;p30"/>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19" name="Google Shape;219;p3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20" name="Shape 220"/>
        <p:cNvGrpSpPr/>
        <p:nvPr/>
      </p:nvGrpSpPr>
      <p:grpSpPr>
        <a:xfrm>
          <a:off x="0" y="0"/>
          <a:ext cx="0" cy="0"/>
          <a:chOff x="0" y="0"/>
          <a:chExt cx="0" cy="0"/>
        </a:xfrm>
      </p:grpSpPr>
      <p:sp>
        <p:nvSpPr>
          <p:cNvPr id="221" name="Google Shape;221;p31"/>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222" name="Google Shape;222;p3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Thank You Slide">
  <p:cSld name="TITLE_3_1">
    <p:spTree>
      <p:nvGrpSpPr>
        <p:cNvPr id="17" name="Shape 17"/>
        <p:cNvGrpSpPr/>
        <p:nvPr/>
      </p:nvGrpSpPr>
      <p:grpSpPr>
        <a:xfrm>
          <a:off x="0" y="0"/>
          <a:ext cx="0" cy="0"/>
          <a:chOff x="0" y="0"/>
          <a:chExt cx="0" cy="0"/>
        </a:xfrm>
      </p:grpSpPr>
      <p:pic>
        <p:nvPicPr>
          <p:cNvPr id="18" name="Google Shape;18;p4"/>
          <p:cNvPicPr preferRelativeResize="0"/>
          <p:nvPr/>
        </p:nvPicPr>
        <p:blipFill>
          <a:blip r:embed="rId2">
            <a:alphaModFix/>
          </a:blip>
          <a:stretch>
            <a:fillRect/>
          </a:stretch>
        </p:blipFill>
        <p:spPr>
          <a:xfrm>
            <a:off x="-32600" y="-18338"/>
            <a:ext cx="9209208" cy="5180174"/>
          </a:xfrm>
          <a:prstGeom prst="rect">
            <a:avLst/>
          </a:prstGeom>
          <a:noFill/>
          <a:ln>
            <a:noFill/>
          </a:ln>
        </p:spPr>
      </p:pic>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20" name="Google Shape;20;p4"/>
          <p:cNvPicPr preferRelativeResize="0"/>
          <p:nvPr/>
        </p:nvPicPr>
        <p:blipFill>
          <a:blip r:embed="rId2">
            <a:alphaModFix/>
          </a:blip>
          <a:stretch>
            <a:fillRect/>
          </a:stretch>
        </p:blipFill>
        <p:spPr>
          <a:xfrm>
            <a:off x="2" y="-3"/>
            <a:ext cx="9144000" cy="5143511"/>
          </a:xfrm>
          <a:prstGeom prst="rect">
            <a:avLst/>
          </a:prstGeom>
          <a:noFill/>
          <a:ln>
            <a:noFill/>
          </a:ln>
        </p:spPr>
      </p:pic>
      <p:sp>
        <p:nvSpPr>
          <p:cNvPr id="21" name="Google Shape;21;p4"/>
          <p:cNvSpPr txBox="1"/>
          <p:nvPr/>
        </p:nvSpPr>
        <p:spPr>
          <a:xfrm>
            <a:off x="342375" y="1890450"/>
            <a:ext cx="8598900" cy="5394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None/>
            </a:pPr>
            <a:r>
              <a:rPr b="1" lang="en" sz="5000">
                <a:solidFill>
                  <a:srgbClr val="12191B"/>
                </a:solidFill>
                <a:latin typeface="Overpass"/>
                <a:ea typeface="Overpass"/>
                <a:cs typeface="Overpass"/>
                <a:sym typeface="Overpass"/>
              </a:rPr>
              <a:t>Thank you!</a:t>
            </a:r>
            <a:endParaRPr b="1" sz="5000">
              <a:solidFill>
                <a:srgbClr val="12191B"/>
              </a:solidFill>
              <a:latin typeface="Overpass"/>
              <a:ea typeface="Overpass"/>
              <a:cs typeface="Overpass"/>
              <a:sym typeface="Overpass"/>
            </a:endParaRPr>
          </a:p>
        </p:txBody>
      </p:sp>
      <p:sp>
        <p:nvSpPr>
          <p:cNvPr id="22" name="Google Shape;22;p4"/>
          <p:cNvSpPr txBox="1"/>
          <p:nvPr/>
        </p:nvSpPr>
        <p:spPr>
          <a:xfrm>
            <a:off x="342375" y="2429850"/>
            <a:ext cx="5681700" cy="782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lang="en">
                <a:solidFill>
                  <a:srgbClr val="12191B"/>
                </a:solidFill>
                <a:latin typeface="Overpass"/>
                <a:ea typeface="Overpass"/>
                <a:cs typeface="Overpass"/>
                <a:sym typeface="Overpass"/>
              </a:rPr>
              <a:t>We appreciate your attendance at this session. If you have any questions please reach out to us via Goldcast or use the information below. We hope you enjoy the rest of the conference!</a:t>
            </a:r>
            <a:br>
              <a:rPr lang="en">
                <a:solidFill>
                  <a:srgbClr val="12191B"/>
                </a:solidFill>
                <a:latin typeface="Overpass"/>
                <a:ea typeface="Overpass"/>
                <a:cs typeface="Overpass"/>
                <a:sym typeface="Overpass"/>
              </a:rPr>
            </a:br>
            <a:br>
              <a:rPr lang="en">
                <a:solidFill>
                  <a:srgbClr val="12191B"/>
                </a:solidFill>
                <a:latin typeface="Overpass"/>
                <a:ea typeface="Overpass"/>
                <a:cs typeface="Overpass"/>
                <a:sym typeface="Overpass"/>
              </a:rPr>
            </a:br>
            <a:endParaRPr>
              <a:solidFill>
                <a:srgbClr val="12191B"/>
              </a:solidFill>
              <a:latin typeface="Overpass"/>
              <a:ea typeface="Overpass"/>
              <a:cs typeface="Overpass"/>
              <a:sym typeface="Overpass"/>
            </a:endParaRPr>
          </a:p>
        </p:txBody>
      </p:sp>
      <p:pic>
        <p:nvPicPr>
          <p:cNvPr id="23" name="Google Shape;23;p4"/>
          <p:cNvPicPr preferRelativeResize="0"/>
          <p:nvPr/>
        </p:nvPicPr>
        <p:blipFill>
          <a:blip r:embed="rId3">
            <a:alphaModFix/>
          </a:blip>
          <a:stretch>
            <a:fillRect/>
          </a:stretch>
        </p:blipFill>
        <p:spPr>
          <a:xfrm>
            <a:off x="36675" y="114251"/>
            <a:ext cx="2852675" cy="1536075"/>
          </a:xfrm>
          <a:prstGeom prst="rect">
            <a:avLst/>
          </a:prstGeom>
          <a:noFill/>
          <a:ln>
            <a:noFill/>
          </a:ln>
        </p:spPr>
      </p:pic>
      <p:sp>
        <p:nvSpPr>
          <p:cNvPr id="24" name="Google Shape;24;p4"/>
          <p:cNvSpPr txBox="1"/>
          <p:nvPr>
            <p:ph idx="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23" name="Shape 223"/>
        <p:cNvGrpSpPr/>
        <p:nvPr/>
      </p:nvGrpSpPr>
      <p:grpSpPr>
        <a:xfrm>
          <a:off x="0" y="0"/>
          <a:ext cx="0" cy="0"/>
          <a:chOff x="0" y="0"/>
          <a:chExt cx="0" cy="0"/>
        </a:xfrm>
      </p:grpSpPr>
      <p:sp>
        <p:nvSpPr>
          <p:cNvPr id="224" name="Google Shape;224;p32"/>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32"/>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226" name="Google Shape;226;p32"/>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27" name="Google Shape;227;p32"/>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8" name="Google Shape;228;p3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29" name="Shape 229"/>
        <p:cNvGrpSpPr/>
        <p:nvPr/>
      </p:nvGrpSpPr>
      <p:grpSpPr>
        <a:xfrm>
          <a:off x="0" y="0"/>
          <a:ext cx="0" cy="0"/>
          <a:chOff x="0" y="0"/>
          <a:chExt cx="0" cy="0"/>
        </a:xfrm>
      </p:grpSpPr>
      <p:sp>
        <p:nvSpPr>
          <p:cNvPr id="230" name="Google Shape;230;p33"/>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231" name="Google Shape;231;p3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32" name="Shape 232"/>
        <p:cNvGrpSpPr/>
        <p:nvPr/>
      </p:nvGrpSpPr>
      <p:grpSpPr>
        <a:xfrm>
          <a:off x="0" y="0"/>
          <a:ext cx="0" cy="0"/>
          <a:chOff x="0" y="0"/>
          <a:chExt cx="0" cy="0"/>
        </a:xfrm>
      </p:grpSpPr>
      <p:sp>
        <p:nvSpPr>
          <p:cNvPr id="233" name="Google Shape;233;p34"/>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234" name="Google Shape;234;p34"/>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235" name="Google Shape;235;p3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6" name="Shape 236"/>
        <p:cNvGrpSpPr/>
        <p:nvPr/>
      </p:nvGrpSpPr>
      <p:grpSpPr>
        <a:xfrm>
          <a:off x="0" y="0"/>
          <a:ext cx="0" cy="0"/>
          <a:chOff x="0" y="0"/>
          <a:chExt cx="0" cy="0"/>
        </a:xfrm>
      </p:grpSpPr>
      <p:sp>
        <p:nvSpPr>
          <p:cNvPr id="237" name="Google Shape;237;p3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Speaker Goal">
  <p:cSld name="TITLE_2">
    <p:spTree>
      <p:nvGrpSpPr>
        <p:cNvPr id="25" name="Shape 25"/>
        <p:cNvGrpSpPr/>
        <p:nvPr/>
      </p:nvGrpSpPr>
      <p:grpSpPr>
        <a:xfrm>
          <a:off x="0" y="0"/>
          <a:ext cx="0" cy="0"/>
          <a:chOff x="0" y="0"/>
          <a:chExt cx="0" cy="0"/>
        </a:xfrm>
      </p:grpSpPr>
      <p:pic>
        <p:nvPicPr>
          <p:cNvPr id="26" name="Google Shape;26;p5"/>
          <p:cNvPicPr preferRelativeResize="0"/>
          <p:nvPr/>
        </p:nvPicPr>
        <p:blipFill>
          <a:blip r:embed="rId2">
            <a:alphaModFix/>
          </a:blip>
          <a:stretch>
            <a:fillRect/>
          </a:stretch>
        </p:blipFill>
        <p:spPr>
          <a:xfrm>
            <a:off x="-32600" y="-18338"/>
            <a:ext cx="9209208" cy="5180174"/>
          </a:xfrm>
          <a:prstGeom prst="rect">
            <a:avLst/>
          </a:prstGeom>
          <a:noFill/>
          <a:ln>
            <a:noFill/>
          </a:ln>
        </p:spPr>
      </p:pic>
      <p:sp>
        <p:nvSpPr>
          <p:cNvPr id="27" name="Google Shape;27;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28" name="Google Shape;28;p5"/>
          <p:cNvPicPr preferRelativeResize="0"/>
          <p:nvPr/>
        </p:nvPicPr>
        <p:blipFill>
          <a:blip r:embed="rId2">
            <a:alphaModFix/>
          </a:blip>
          <a:stretch>
            <a:fillRect/>
          </a:stretch>
        </p:blipFill>
        <p:spPr>
          <a:xfrm>
            <a:off x="-32600" y="-18338"/>
            <a:ext cx="9209208" cy="5180174"/>
          </a:xfrm>
          <a:prstGeom prst="rect">
            <a:avLst/>
          </a:prstGeom>
          <a:noFill/>
          <a:ln>
            <a:noFill/>
          </a:ln>
        </p:spPr>
      </p:pic>
      <p:sp>
        <p:nvSpPr>
          <p:cNvPr id="29" name="Google Shape;29;p5"/>
          <p:cNvSpPr/>
          <p:nvPr/>
        </p:nvSpPr>
        <p:spPr>
          <a:xfrm>
            <a:off x="378200" y="510650"/>
            <a:ext cx="6618600" cy="3944700"/>
          </a:xfrm>
          <a:prstGeom prst="roundRect">
            <a:avLst>
              <a:gd fmla="val 3384" name="adj"/>
            </a:avLst>
          </a:prstGeom>
          <a:solidFill>
            <a:srgbClr val="FFFFFF"/>
          </a:solidFill>
          <a:ln>
            <a:noFill/>
          </a:ln>
          <a:effectLst>
            <a:outerShdw blurRad="300038" rotWithShape="0" algn="tl" dir="3600000" dist="114300">
              <a:srgbClr val="000000">
                <a:alpha val="16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FFFFFF"/>
              </a:solidFill>
              <a:latin typeface="Salesforce Sans"/>
              <a:ea typeface="Salesforce Sans"/>
              <a:cs typeface="Salesforce Sans"/>
              <a:sym typeface="Salesforce Sans"/>
            </a:endParaRPr>
          </a:p>
        </p:txBody>
      </p:sp>
      <p:sp>
        <p:nvSpPr>
          <p:cNvPr id="30" name="Google Shape;30;p5"/>
          <p:cNvSpPr txBox="1"/>
          <p:nvPr>
            <p:ph idx="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31" name="Google Shape;31;p5"/>
          <p:cNvSpPr txBox="1"/>
          <p:nvPr>
            <p:ph type="title"/>
          </p:nvPr>
        </p:nvSpPr>
        <p:spPr>
          <a:xfrm>
            <a:off x="584575" y="694125"/>
            <a:ext cx="6155400" cy="855000"/>
          </a:xfrm>
          <a:prstGeom prst="rect">
            <a:avLst/>
          </a:prstGeom>
          <a:noFill/>
          <a:ln>
            <a:noFill/>
          </a:ln>
        </p:spPr>
        <p:txBody>
          <a:bodyPr anchorCtr="0" anchor="b" bIns="0" lIns="0" spcFirstLastPara="1" rIns="0" wrap="square" tIns="0">
            <a:noAutofit/>
          </a:bodyPr>
          <a:lstStyle>
            <a:lvl1pPr lvl="0" rtl="0" algn="l">
              <a:lnSpc>
                <a:spcPct val="90000"/>
              </a:lnSpc>
              <a:spcBef>
                <a:spcPts val="0"/>
              </a:spcBef>
              <a:spcAft>
                <a:spcPts val="0"/>
              </a:spcAft>
              <a:buClr>
                <a:schemeClr val="accent1"/>
              </a:buClr>
              <a:buSzPts val="3000"/>
              <a:buFont typeface="Overpass"/>
              <a:buNone/>
              <a:defRPr b="1" sz="3000">
                <a:latin typeface="Overpass"/>
                <a:ea typeface="Overpass"/>
                <a:cs typeface="Overpass"/>
                <a:sym typeface="Overpass"/>
              </a:defRPr>
            </a:lvl1pPr>
            <a:lvl2pPr lvl="1" rtl="0" algn="l">
              <a:spcBef>
                <a:spcPts val="0"/>
              </a:spcBef>
              <a:spcAft>
                <a:spcPts val="0"/>
              </a:spcAft>
              <a:buClr>
                <a:schemeClr val="accent1"/>
              </a:buClr>
              <a:buSzPts val="1400"/>
              <a:buFont typeface="Poppins"/>
              <a:buNone/>
              <a:defRPr b="1">
                <a:latin typeface="Poppins"/>
                <a:ea typeface="Poppins"/>
                <a:cs typeface="Poppins"/>
                <a:sym typeface="Poppins"/>
              </a:defRPr>
            </a:lvl2pPr>
            <a:lvl3pPr lvl="2" rtl="0" algn="l">
              <a:spcBef>
                <a:spcPts val="0"/>
              </a:spcBef>
              <a:spcAft>
                <a:spcPts val="0"/>
              </a:spcAft>
              <a:buClr>
                <a:schemeClr val="accent1"/>
              </a:buClr>
              <a:buSzPts val="1400"/>
              <a:buFont typeface="Poppins"/>
              <a:buNone/>
              <a:defRPr b="1">
                <a:latin typeface="Poppins"/>
                <a:ea typeface="Poppins"/>
                <a:cs typeface="Poppins"/>
                <a:sym typeface="Poppins"/>
              </a:defRPr>
            </a:lvl3pPr>
            <a:lvl4pPr lvl="3" rtl="0" algn="l">
              <a:spcBef>
                <a:spcPts val="0"/>
              </a:spcBef>
              <a:spcAft>
                <a:spcPts val="0"/>
              </a:spcAft>
              <a:buClr>
                <a:schemeClr val="accent1"/>
              </a:buClr>
              <a:buSzPts val="1400"/>
              <a:buFont typeface="Poppins"/>
              <a:buNone/>
              <a:defRPr b="1">
                <a:latin typeface="Poppins"/>
                <a:ea typeface="Poppins"/>
                <a:cs typeface="Poppins"/>
                <a:sym typeface="Poppins"/>
              </a:defRPr>
            </a:lvl4pPr>
            <a:lvl5pPr lvl="4" rtl="0" algn="l">
              <a:spcBef>
                <a:spcPts val="0"/>
              </a:spcBef>
              <a:spcAft>
                <a:spcPts val="0"/>
              </a:spcAft>
              <a:buClr>
                <a:schemeClr val="accent1"/>
              </a:buClr>
              <a:buSzPts val="1400"/>
              <a:buFont typeface="Poppins"/>
              <a:buNone/>
              <a:defRPr b="1">
                <a:latin typeface="Poppins"/>
                <a:ea typeface="Poppins"/>
                <a:cs typeface="Poppins"/>
                <a:sym typeface="Poppins"/>
              </a:defRPr>
            </a:lvl5pPr>
            <a:lvl6pPr lvl="5" rtl="0" algn="l">
              <a:spcBef>
                <a:spcPts val="0"/>
              </a:spcBef>
              <a:spcAft>
                <a:spcPts val="0"/>
              </a:spcAft>
              <a:buClr>
                <a:schemeClr val="accent1"/>
              </a:buClr>
              <a:buSzPts val="1400"/>
              <a:buFont typeface="Poppins"/>
              <a:buNone/>
              <a:defRPr b="1">
                <a:latin typeface="Poppins"/>
                <a:ea typeface="Poppins"/>
                <a:cs typeface="Poppins"/>
                <a:sym typeface="Poppins"/>
              </a:defRPr>
            </a:lvl6pPr>
            <a:lvl7pPr lvl="6" rtl="0" algn="l">
              <a:spcBef>
                <a:spcPts val="0"/>
              </a:spcBef>
              <a:spcAft>
                <a:spcPts val="0"/>
              </a:spcAft>
              <a:buClr>
                <a:schemeClr val="accent1"/>
              </a:buClr>
              <a:buSzPts val="1400"/>
              <a:buFont typeface="Poppins"/>
              <a:buNone/>
              <a:defRPr b="1">
                <a:latin typeface="Poppins"/>
                <a:ea typeface="Poppins"/>
                <a:cs typeface="Poppins"/>
                <a:sym typeface="Poppins"/>
              </a:defRPr>
            </a:lvl7pPr>
            <a:lvl8pPr lvl="7" rtl="0" algn="l">
              <a:spcBef>
                <a:spcPts val="0"/>
              </a:spcBef>
              <a:spcAft>
                <a:spcPts val="0"/>
              </a:spcAft>
              <a:buClr>
                <a:schemeClr val="accent1"/>
              </a:buClr>
              <a:buSzPts val="1400"/>
              <a:buFont typeface="Poppins"/>
              <a:buNone/>
              <a:defRPr b="1">
                <a:latin typeface="Poppins"/>
                <a:ea typeface="Poppins"/>
                <a:cs typeface="Poppins"/>
                <a:sym typeface="Poppins"/>
              </a:defRPr>
            </a:lvl8pPr>
            <a:lvl9pPr lvl="8" rtl="0" algn="l">
              <a:spcBef>
                <a:spcPts val="0"/>
              </a:spcBef>
              <a:spcAft>
                <a:spcPts val="0"/>
              </a:spcAft>
              <a:buClr>
                <a:schemeClr val="accent1"/>
              </a:buClr>
              <a:buSzPts val="1400"/>
              <a:buFont typeface="Poppins"/>
              <a:buNone/>
              <a:defRPr b="1">
                <a:latin typeface="Poppins"/>
                <a:ea typeface="Poppins"/>
                <a:cs typeface="Poppins"/>
                <a:sym typeface="Poppins"/>
              </a:defRPr>
            </a:lvl9pPr>
          </a:lstStyle>
          <a:p/>
        </p:txBody>
      </p:sp>
      <p:sp>
        <p:nvSpPr>
          <p:cNvPr id="32" name="Google Shape;32;p5"/>
          <p:cNvSpPr txBox="1"/>
          <p:nvPr>
            <p:ph idx="1" type="subTitle"/>
          </p:nvPr>
        </p:nvSpPr>
        <p:spPr>
          <a:xfrm>
            <a:off x="584575" y="1596975"/>
            <a:ext cx="6238800" cy="2658000"/>
          </a:xfrm>
          <a:prstGeom prst="rect">
            <a:avLst/>
          </a:prstGeom>
        </p:spPr>
        <p:txBody>
          <a:bodyPr anchorCtr="0" anchor="t" bIns="0" lIns="0" spcFirstLastPara="1" rIns="0" wrap="square" tIns="0">
            <a:normAutofit/>
          </a:bodyPr>
          <a:lstStyle>
            <a:lvl1pPr lvl="0" rtl="0">
              <a:lnSpc>
                <a:spcPct val="103000"/>
              </a:lnSpc>
              <a:spcBef>
                <a:spcPts val="400"/>
              </a:spcBef>
              <a:spcAft>
                <a:spcPts val="0"/>
              </a:spcAft>
              <a:buSzPts val="1400"/>
              <a:buFont typeface="Open Sans"/>
              <a:buNone/>
              <a:defRPr sz="1400">
                <a:latin typeface="Open Sans"/>
                <a:ea typeface="Open Sans"/>
                <a:cs typeface="Open Sans"/>
                <a:sym typeface="Open Sans"/>
              </a:defRPr>
            </a:lvl1pPr>
            <a:lvl2pPr lvl="1" rtl="0">
              <a:lnSpc>
                <a:spcPct val="103000"/>
              </a:lnSpc>
              <a:spcBef>
                <a:spcPts val="400"/>
              </a:spcBef>
              <a:spcAft>
                <a:spcPts val="0"/>
              </a:spcAft>
              <a:buClr>
                <a:schemeClr val="accent1"/>
              </a:buClr>
              <a:buSzPts val="1700"/>
              <a:buNone/>
              <a:defRPr sz="1700">
                <a:solidFill>
                  <a:schemeClr val="accent1"/>
                </a:solidFill>
              </a:defRPr>
            </a:lvl2pPr>
            <a:lvl3pPr lvl="2" rtl="0">
              <a:lnSpc>
                <a:spcPct val="103000"/>
              </a:lnSpc>
              <a:spcBef>
                <a:spcPts val="400"/>
              </a:spcBef>
              <a:spcAft>
                <a:spcPts val="0"/>
              </a:spcAft>
              <a:buClr>
                <a:schemeClr val="accent1"/>
              </a:buClr>
              <a:buSzPts val="1700"/>
              <a:buNone/>
              <a:defRPr sz="1700">
                <a:solidFill>
                  <a:schemeClr val="accent1"/>
                </a:solidFill>
              </a:defRPr>
            </a:lvl3pPr>
            <a:lvl4pPr lvl="3" rtl="0">
              <a:lnSpc>
                <a:spcPct val="103000"/>
              </a:lnSpc>
              <a:spcBef>
                <a:spcPts val="400"/>
              </a:spcBef>
              <a:spcAft>
                <a:spcPts val="0"/>
              </a:spcAft>
              <a:buClr>
                <a:schemeClr val="accent1"/>
              </a:buClr>
              <a:buSzPts val="1700"/>
              <a:buNone/>
              <a:defRPr sz="1700">
                <a:solidFill>
                  <a:schemeClr val="accent1"/>
                </a:solidFill>
              </a:defRPr>
            </a:lvl4pPr>
            <a:lvl5pPr lvl="4" rtl="0">
              <a:lnSpc>
                <a:spcPct val="103000"/>
              </a:lnSpc>
              <a:spcBef>
                <a:spcPts val="400"/>
              </a:spcBef>
              <a:spcAft>
                <a:spcPts val="0"/>
              </a:spcAft>
              <a:buClr>
                <a:schemeClr val="accent1"/>
              </a:buClr>
              <a:buSzPts val="1700"/>
              <a:buNone/>
              <a:defRPr sz="1700">
                <a:solidFill>
                  <a:schemeClr val="accent1"/>
                </a:solidFill>
              </a:defRPr>
            </a:lvl5pPr>
            <a:lvl6pPr lvl="5" rtl="0">
              <a:lnSpc>
                <a:spcPct val="103000"/>
              </a:lnSpc>
              <a:spcBef>
                <a:spcPts val="400"/>
              </a:spcBef>
              <a:spcAft>
                <a:spcPts val="0"/>
              </a:spcAft>
              <a:buClr>
                <a:schemeClr val="accent1"/>
              </a:buClr>
              <a:buSzPts val="1700"/>
              <a:buNone/>
              <a:defRPr sz="1700">
                <a:solidFill>
                  <a:schemeClr val="accent1"/>
                </a:solidFill>
              </a:defRPr>
            </a:lvl6pPr>
            <a:lvl7pPr lvl="6" rtl="0">
              <a:lnSpc>
                <a:spcPct val="103000"/>
              </a:lnSpc>
              <a:spcBef>
                <a:spcPts val="400"/>
              </a:spcBef>
              <a:spcAft>
                <a:spcPts val="0"/>
              </a:spcAft>
              <a:buClr>
                <a:schemeClr val="accent1"/>
              </a:buClr>
              <a:buSzPts val="1700"/>
              <a:buNone/>
              <a:defRPr sz="1700">
                <a:solidFill>
                  <a:schemeClr val="accent1"/>
                </a:solidFill>
              </a:defRPr>
            </a:lvl7pPr>
            <a:lvl8pPr lvl="7" rtl="0">
              <a:lnSpc>
                <a:spcPct val="103000"/>
              </a:lnSpc>
              <a:spcBef>
                <a:spcPts val="400"/>
              </a:spcBef>
              <a:spcAft>
                <a:spcPts val="0"/>
              </a:spcAft>
              <a:buClr>
                <a:schemeClr val="accent1"/>
              </a:buClr>
              <a:buSzPts val="1700"/>
              <a:buNone/>
              <a:defRPr sz="1700">
                <a:solidFill>
                  <a:schemeClr val="accent1"/>
                </a:solidFill>
              </a:defRPr>
            </a:lvl8pPr>
            <a:lvl9pPr lvl="8" rtl="0">
              <a:lnSpc>
                <a:spcPct val="103000"/>
              </a:lnSpc>
              <a:spcBef>
                <a:spcPts val="400"/>
              </a:spcBef>
              <a:spcAft>
                <a:spcPts val="400"/>
              </a:spcAft>
              <a:buClr>
                <a:schemeClr val="accent1"/>
              </a:buClr>
              <a:buSzPts val="1700"/>
              <a:buNone/>
              <a:defRPr sz="1700">
                <a:solidFill>
                  <a:schemeClr val="accent1"/>
                </a:solidFill>
              </a:defRPr>
            </a:lvl9pPr>
          </a:lstStyle>
          <a:p/>
        </p:txBody>
      </p:sp>
      <p:pic>
        <p:nvPicPr>
          <p:cNvPr id="33" name="Google Shape;33;p5"/>
          <p:cNvPicPr preferRelativeResize="0"/>
          <p:nvPr/>
        </p:nvPicPr>
        <p:blipFill>
          <a:blip r:embed="rId3">
            <a:alphaModFix/>
          </a:blip>
          <a:stretch>
            <a:fillRect/>
          </a:stretch>
        </p:blipFill>
        <p:spPr>
          <a:xfrm>
            <a:off x="7398925" y="233437"/>
            <a:ext cx="1571751" cy="84632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Presentation (Singular)">
  <p:cSld name="TITLE_1">
    <p:spTree>
      <p:nvGrpSpPr>
        <p:cNvPr id="34" name="Shape 34"/>
        <p:cNvGrpSpPr/>
        <p:nvPr/>
      </p:nvGrpSpPr>
      <p:grpSpPr>
        <a:xfrm>
          <a:off x="0" y="0"/>
          <a:ext cx="0" cy="0"/>
          <a:chOff x="0" y="0"/>
          <a:chExt cx="0" cy="0"/>
        </a:xfrm>
      </p:grpSpPr>
      <p:pic>
        <p:nvPicPr>
          <p:cNvPr id="35" name="Google Shape;35;p6"/>
          <p:cNvPicPr preferRelativeResize="0"/>
          <p:nvPr/>
        </p:nvPicPr>
        <p:blipFill>
          <a:blip r:embed="rId2">
            <a:alphaModFix/>
          </a:blip>
          <a:stretch>
            <a:fillRect/>
          </a:stretch>
        </p:blipFill>
        <p:spPr>
          <a:xfrm>
            <a:off x="-32600" y="-18338"/>
            <a:ext cx="9209208" cy="5180174"/>
          </a:xfrm>
          <a:prstGeom prst="rect">
            <a:avLst/>
          </a:prstGeom>
          <a:noFill/>
          <a:ln>
            <a:noFill/>
          </a:ln>
        </p:spPr>
      </p:pic>
      <p:sp>
        <p:nvSpPr>
          <p:cNvPr id="36" name="Google Shape;36;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37" name="Google Shape;37;p6"/>
          <p:cNvPicPr preferRelativeResize="0"/>
          <p:nvPr/>
        </p:nvPicPr>
        <p:blipFill>
          <a:blip r:embed="rId3">
            <a:alphaModFix/>
          </a:blip>
          <a:stretch>
            <a:fillRect/>
          </a:stretch>
        </p:blipFill>
        <p:spPr>
          <a:xfrm>
            <a:off x="0" y="88850"/>
            <a:ext cx="2768876" cy="1490925"/>
          </a:xfrm>
          <a:prstGeom prst="rect">
            <a:avLst/>
          </a:prstGeom>
          <a:noFill/>
          <a:ln>
            <a:noFill/>
          </a:ln>
        </p:spPr>
      </p:pic>
      <p:sp>
        <p:nvSpPr>
          <p:cNvPr id="38" name="Google Shape;38;p6"/>
          <p:cNvSpPr/>
          <p:nvPr>
            <p:ph idx="2" type="pic"/>
          </p:nvPr>
        </p:nvSpPr>
        <p:spPr>
          <a:xfrm>
            <a:off x="6345579" y="538981"/>
            <a:ext cx="2096400" cy="2096400"/>
          </a:xfrm>
          <a:prstGeom prst="ellipse">
            <a:avLst/>
          </a:prstGeom>
          <a:noFill/>
          <a:ln>
            <a:noFill/>
          </a:ln>
        </p:spPr>
      </p:sp>
      <p:sp>
        <p:nvSpPr>
          <p:cNvPr id="39" name="Google Shape;39;p6"/>
          <p:cNvSpPr txBox="1"/>
          <p:nvPr/>
        </p:nvSpPr>
        <p:spPr>
          <a:xfrm>
            <a:off x="342375" y="1724700"/>
            <a:ext cx="8598900" cy="7074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None/>
            </a:pPr>
            <a:r>
              <a:rPr lang="en">
                <a:solidFill>
                  <a:srgbClr val="4A0A77"/>
                </a:solidFill>
                <a:latin typeface="Open Sans"/>
                <a:ea typeface="Open Sans"/>
                <a:cs typeface="Open Sans"/>
                <a:sym typeface="Open Sans"/>
              </a:rPr>
              <a:t>Learn. Network. Grow.</a:t>
            </a:r>
            <a:endParaRPr>
              <a:solidFill>
                <a:srgbClr val="4A0A77"/>
              </a:solidFill>
              <a:latin typeface="Open Sans"/>
              <a:ea typeface="Open Sans"/>
              <a:cs typeface="Open Sans"/>
              <a:sym typeface="Open Sans"/>
            </a:endParaRPr>
          </a:p>
          <a:p>
            <a:pPr indent="0" lvl="0" marL="0" rtl="0" algn="l">
              <a:lnSpc>
                <a:spcPct val="90000"/>
              </a:lnSpc>
              <a:spcBef>
                <a:spcPts val="0"/>
              </a:spcBef>
              <a:spcAft>
                <a:spcPts val="0"/>
              </a:spcAft>
              <a:buNone/>
            </a:pPr>
            <a:r>
              <a:rPr b="1" lang="en" sz="2200">
                <a:solidFill>
                  <a:srgbClr val="12191B"/>
                </a:solidFill>
                <a:latin typeface="Caveat"/>
                <a:ea typeface="Caveat"/>
                <a:cs typeface="Caveat"/>
                <a:sym typeface="Caveat"/>
              </a:rPr>
              <a:t>M </a:t>
            </a:r>
            <a:r>
              <a:rPr b="1" lang="en" sz="2200" strike="sngStrike">
                <a:solidFill>
                  <a:srgbClr val="12191B"/>
                </a:solidFill>
                <a:latin typeface="Overpass"/>
                <a:ea typeface="Overpass"/>
                <a:cs typeface="Overpass"/>
                <a:sym typeface="Overpass"/>
              </a:rPr>
              <a:t>P</a:t>
            </a:r>
            <a:r>
              <a:rPr b="1" lang="en" sz="2200">
                <a:solidFill>
                  <a:srgbClr val="12191B"/>
                </a:solidFill>
                <a:latin typeface="Overpass"/>
                <a:ea typeface="Overpass"/>
                <a:cs typeface="Overpass"/>
                <a:sym typeface="Overpass"/>
              </a:rPr>
              <a:t>arDreamin’ 2022</a:t>
            </a:r>
            <a:endParaRPr b="1" sz="4200">
              <a:solidFill>
                <a:srgbClr val="12191B"/>
              </a:solidFill>
              <a:latin typeface="Overpass"/>
              <a:ea typeface="Overpass"/>
              <a:cs typeface="Overpass"/>
              <a:sym typeface="Overpas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Presentation (Multiple)">
  <p:cSld name="TITLE_1_2">
    <p:spTree>
      <p:nvGrpSpPr>
        <p:cNvPr id="40" name="Shape 40"/>
        <p:cNvGrpSpPr/>
        <p:nvPr/>
      </p:nvGrpSpPr>
      <p:grpSpPr>
        <a:xfrm>
          <a:off x="0" y="0"/>
          <a:ext cx="0" cy="0"/>
          <a:chOff x="0" y="0"/>
          <a:chExt cx="0" cy="0"/>
        </a:xfrm>
      </p:grpSpPr>
      <p:pic>
        <p:nvPicPr>
          <p:cNvPr id="41" name="Google Shape;41;p7"/>
          <p:cNvPicPr preferRelativeResize="0"/>
          <p:nvPr/>
        </p:nvPicPr>
        <p:blipFill>
          <a:blip r:embed="rId2">
            <a:alphaModFix/>
          </a:blip>
          <a:stretch>
            <a:fillRect/>
          </a:stretch>
        </p:blipFill>
        <p:spPr>
          <a:xfrm>
            <a:off x="-32600" y="-18338"/>
            <a:ext cx="9209208" cy="5180174"/>
          </a:xfrm>
          <a:prstGeom prst="rect">
            <a:avLst/>
          </a:prstGeom>
          <a:noFill/>
          <a:ln>
            <a:noFill/>
          </a:ln>
        </p:spPr>
      </p:pic>
      <p:sp>
        <p:nvSpPr>
          <p:cNvPr id="42" name="Google Shape;4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43" name="Google Shape;43;p7"/>
          <p:cNvSpPr txBox="1"/>
          <p:nvPr/>
        </p:nvSpPr>
        <p:spPr>
          <a:xfrm>
            <a:off x="342375" y="1724700"/>
            <a:ext cx="8598900" cy="7074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None/>
            </a:pPr>
            <a:r>
              <a:rPr lang="en">
                <a:solidFill>
                  <a:srgbClr val="4A0A77"/>
                </a:solidFill>
                <a:latin typeface="Open Sans"/>
                <a:ea typeface="Open Sans"/>
                <a:cs typeface="Open Sans"/>
                <a:sym typeface="Open Sans"/>
              </a:rPr>
              <a:t>Learn. Network. Grow.</a:t>
            </a:r>
            <a:endParaRPr>
              <a:solidFill>
                <a:srgbClr val="4A0A77"/>
              </a:solidFill>
              <a:latin typeface="Open Sans"/>
              <a:ea typeface="Open Sans"/>
              <a:cs typeface="Open Sans"/>
              <a:sym typeface="Open Sans"/>
            </a:endParaRPr>
          </a:p>
          <a:p>
            <a:pPr indent="0" lvl="0" marL="0" rtl="0" algn="l">
              <a:lnSpc>
                <a:spcPct val="90000"/>
              </a:lnSpc>
              <a:spcBef>
                <a:spcPts val="0"/>
              </a:spcBef>
              <a:spcAft>
                <a:spcPts val="0"/>
              </a:spcAft>
              <a:buNone/>
            </a:pPr>
            <a:r>
              <a:rPr b="1" lang="en" sz="2200">
                <a:solidFill>
                  <a:srgbClr val="12191B"/>
                </a:solidFill>
                <a:latin typeface="Caveat"/>
                <a:ea typeface="Caveat"/>
                <a:cs typeface="Caveat"/>
                <a:sym typeface="Caveat"/>
              </a:rPr>
              <a:t>M </a:t>
            </a:r>
            <a:r>
              <a:rPr b="1" lang="en" sz="2200" strike="sngStrike">
                <a:solidFill>
                  <a:srgbClr val="12191B"/>
                </a:solidFill>
                <a:latin typeface="Overpass"/>
                <a:ea typeface="Overpass"/>
                <a:cs typeface="Overpass"/>
                <a:sym typeface="Overpass"/>
              </a:rPr>
              <a:t>P</a:t>
            </a:r>
            <a:r>
              <a:rPr b="1" lang="en" sz="2200">
                <a:solidFill>
                  <a:srgbClr val="12191B"/>
                </a:solidFill>
                <a:latin typeface="Overpass"/>
                <a:ea typeface="Overpass"/>
                <a:cs typeface="Overpass"/>
                <a:sym typeface="Overpass"/>
              </a:rPr>
              <a:t>arDreamin’ 2022</a:t>
            </a:r>
            <a:endParaRPr b="1" sz="4200">
              <a:solidFill>
                <a:srgbClr val="12191B"/>
              </a:solidFill>
              <a:latin typeface="Overpass"/>
              <a:ea typeface="Overpass"/>
              <a:cs typeface="Overpass"/>
              <a:sym typeface="Overpass"/>
            </a:endParaRPr>
          </a:p>
        </p:txBody>
      </p:sp>
      <p:pic>
        <p:nvPicPr>
          <p:cNvPr id="44" name="Google Shape;44;p7"/>
          <p:cNvPicPr preferRelativeResize="0"/>
          <p:nvPr/>
        </p:nvPicPr>
        <p:blipFill>
          <a:blip r:embed="rId3">
            <a:alphaModFix/>
          </a:blip>
          <a:stretch>
            <a:fillRect/>
          </a:stretch>
        </p:blipFill>
        <p:spPr>
          <a:xfrm>
            <a:off x="0" y="88850"/>
            <a:ext cx="2768876" cy="149092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Branding">
  <p:cSld name="TITLE_1_1">
    <p:bg>
      <p:bgPr>
        <a:solidFill>
          <a:srgbClr val="4A0A77"/>
        </a:solidFill>
      </p:bgPr>
    </p:bg>
    <p:spTree>
      <p:nvGrpSpPr>
        <p:cNvPr id="45" name="Shape 45"/>
        <p:cNvGrpSpPr/>
        <p:nvPr/>
      </p:nvGrpSpPr>
      <p:grpSpPr>
        <a:xfrm>
          <a:off x="0" y="0"/>
          <a:ext cx="0" cy="0"/>
          <a:chOff x="0" y="0"/>
          <a:chExt cx="0" cy="0"/>
        </a:xfrm>
      </p:grpSpPr>
      <p:sp>
        <p:nvSpPr>
          <p:cNvPr id="46" name="Google Shape;46;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47" name="Google Shape;47;p8"/>
          <p:cNvSpPr txBox="1"/>
          <p:nvPr/>
        </p:nvSpPr>
        <p:spPr>
          <a:xfrm>
            <a:off x="304800" y="422300"/>
            <a:ext cx="5695800" cy="468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None/>
            </a:pPr>
            <a:r>
              <a:rPr b="1" lang="en" sz="3000">
                <a:solidFill>
                  <a:schemeClr val="lt1"/>
                </a:solidFill>
                <a:latin typeface="Overpass"/>
                <a:ea typeface="Overpass"/>
                <a:cs typeface="Overpass"/>
                <a:sym typeface="Overpass"/>
              </a:rPr>
              <a:t>Branding</a:t>
            </a:r>
            <a:endParaRPr b="1" sz="3000">
              <a:solidFill>
                <a:schemeClr val="lt1"/>
              </a:solidFill>
              <a:latin typeface="Overpass"/>
              <a:ea typeface="Overpass"/>
              <a:cs typeface="Overpass"/>
              <a:sym typeface="Overpass"/>
            </a:endParaRPr>
          </a:p>
        </p:txBody>
      </p:sp>
      <p:pic>
        <p:nvPicPr>
          <p:cNvPr id="48" name="Google Shape;48;p8"/>
          <p:cNvPicPr preferRelativeResize="0"/>
          <p:nvPr/>
        </p:nvPicPr>
        <p:blipFill>
          <a:blip r:embed="rId2">
            <a:alphaModFix/>
          </a:blip>
          <a:stretch>
            <a:fillRect/>
          </a:stretch>
        </p:blipFill>
        <p:spPr>
          <a:xfrm>
            <a:off x="7398925" y="233437"/>
            <a:ext cx="1571751" cy="846325"/>
          </a:xfrm>
          <a:prstGeom prst="rect">
            <a:avLst/>
          </a:prstGeom>
          <a:noFill/>
          <a:ln>
            <a:noFill/>
          </a:ln>
        </p:spPr>
      </p:pic>
      <p:sp>
        <p:nvSpPr>
          <p:cNvPr id="49" name="Google Shape;49;p8"/>
          <p:cNvSpPr/>
          <p:nvPr/>
        </p:nvSpPr>
        <p:spPr>
          <a:xfrm rot="-5400000">
            <a:off x="4529550" y="-4535100"/>
            <a:ext cx="84900" cy="9155100"/>
          </a:xfrm>
          <a:prstGeom prst="rect">
            <a:avLst/>
          </a:prstGeom>
          <a:gradFill>
            <a:gsLst>
              <a:gs pos="0">
                <a:srgbClr val="4A0A77"/>
              </a:gs>
              <a:gs pos="100000">
                <a:srgbClr val="78C8CF"/>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8"/>
          <p:cNvSpPr txBox="1"/>
          <p:nvPr/>
        </p:nvSpPr>
        <p:spPr>
          <a:xfrm>
            <a:off x="446825" y="1180900"/>
            <a:ext cx="4217700" cy="3324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u="sng">
                <a:solidFill>
                  <a:srgbClr val="FEFEFD"/>
                </a:solidFill>
              </a:rPr>
              <a:t>FONTS</a:t>
            </a:r>
            <a:br>
              <a:rPr lang="en" sz="1200">
                <a:solidFill>
                  <a:srgbClr val="FEFEFD"/>
                </a:solidFill>
              </a:rPr>
            </a:br>
            <a:r>
              <a:rPr lang="en" sz="1200">
                <a:solidFill>
                  <a:srgbClr val="FEFEFD"/>
                </a:solidFill>
              </a:rPr>
              <a:t>Please stick to the following fonts when designing your presentation</a:t>
            </a:r>
            <a:br>
              <a:rPr lang="en" sz="1200">
                <a:solidFill>
                  <a:srgbClr val="FEFEFD"/>
                </a:solidFill>
              </a:rPr>
            </a:br>
            <a:br>
              <a:rPr lang="en" sz="1200">
                <a:solidFill>
                  <a:srgbClr val="FEFEFD"/>
                </a:solidFill>
              </a:rPr>
            </a:br>
            <a:r>
              <a:rPr b="1" lang="en" sz="1200">
                <a:solidFill>
                  <a:srgbClr val="FEFEFD"/>
                </a:solidFill>
              </a:rPr>
              <a:t>Open Sans</a:t>
            </a:r>
            <a:br>
              <a:rPr lang="en" sz="1200">
                <a:solidFill>
                  <a:srgbClr val="FEFEFD"/>
                </a:solidFill>
              </a:rPr>
            </a:br>
            <a:r>
              <a:rPr lang="en" sz="1200">
                <a:solidFill>
                  <a:srgbClr val="FEFEFD"/>
                </a:solidFill>
              </a:rPr>
              <a:t>This font is used in the body and subtitles. For body text select 14px (or as close as possible - adjust as needed); for subtitles select 18px; normal font-weight</a:t>
            </a:r>
            <a:br>
              <a:rPr lang="en" sz="1200">
                <a:solidFill>
                  <a:srgbClr val="FEFEFD"/>
                </a:solidFill>
              </a:rPr>
            </a:br>
            <a:br>
              <a:rPr lang="en" sz="1200">
                <a:solidFill>
                  <a:srgbClr val="FEFEFD"/>
                </a:solidFill>
              </a:rPr>
            </a:br>
            <a:r>
              <a:rPr b="1" lang="en" sz="1200">
                <a:solidFill>
                  <a:srgbClr val="FEFEFD"/>
                </a:solidFill>
              </a:rPr>
              <a:t>Overpass</a:t>
            </a:r>
            <a:br>
              <a:rPr lang="en" sz="1200">
                <a:solidFill>
                  <a:srgbClr val="FEFEFD"/>
                </a:solidFill>
              </a:rPr>
            </a:br>
            <a:r>
              <a:rPr lang="en" sz="1200">
                <a:solidFill>
                  <a:srgbClr val="FEFEFD"/>
                </a:solidFill>
              </a:rPr>
              <a:t>This font is used for headers. For slide headers select 30px; bold font-weight</a:t>
            </a:r>
            <a:br>
              <a:rPr lang="en" sz="1200">
                <a:solidFill>
                  <a:srgbClr val="FEFEFD"/>
                </a:solidFill>
              </a:rPr>
            </a:br>
            <a:br>
              <a:rPr lang="en" sz="1200">
                <a:solidFill>
                  <a:srgbClr val="FEFEFD"/>
                </a:solidFill>
              </a:rPr>
            </a:br>
            <a:r>
              <a:rPr b="1" lang="en" sz="1200">
                <a:solidFill>
                  <a:srgbClr val="FEFEFD"/>
                </a:solidFill>
              </a:rPr>
              <a:t>Arial</a:t>
            </a:r>
            <a:br>
              <a:rPr lang="en" sz="1200">
                <a:solidFill>
                  <a:srgbClr val="FEFEFD"/>
                </a:solidFill>
              </a:rPr>
            </a:br>
            <a:r>
              <a:rPr lang="en" sz="1200">
                <a:solidFill>
                  <a:srgbClr val="FEFEFD"/>
                </a:solidFill>
              </a:rPr>
              <a:t>This font can be used to substitute either font should they not be </a:t>
            </a:r>
            <a:r>
              <a:rPr lang="en" sz="1200">
                <a:solidFill>
                  <a:srgbClr val="FEFEFD"/>
                </a:solidFill>
              </a:rPr>
              <a:t>available</a:t>
            </a:r>
            <a:r>
              <a:rPr lang="en" sz="1200">
                <a:solidFill>
                  <a:srgbClr val="FEFEFD"/>
                </a:solidFill>
              </a:rPr>
              <a:t> to the presenter(s)</a:t>
            </a:r>
            <a:br>
              <a:rPr lang="en" sz="1200">
                <a:solidFill>
                  <a:srgbClr val="FEFEFD"/>
                </a:solidFill>
              </a:rPr>
            </a:br>
            <a:r>
              <a:rPr lang="en" sz="1200">
                <a:solidFill>
                  <a:srgbClr val="FEFEFD"/>
                </a:solidFill>
              </a:rPr>
              <a:t>Please follow attributes listed above</a:t>
            </a:r>
            <a:endParaRPr sz="1200">
              <a:solidFill>
                <a:srgbClr val="FEFEFD"/>
              </a:solidFill>
            </a:endParaRPr>
          </a:p>
        </p:txBody>
      </p:sp>
      <p:sp>
        <p:nvSpPr>
          <p:cNvPr id="51" name="Google Shape;51;p8"/>
          <p:cNvSpPr txBox="1"/>
          <p:nvPr/>
        </p:nvSpPr>
        <p:spPr>
          <a:xfrm>
            <a:off x="4714025" y="1180900"/>
            <a:ext cx="4217700" cy="3324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u="sng">
                <a:solidFill>
                  <a:srgbClr val="FEFEFD"/>
                </a:solidFill>
              </a:rPr>
              <a:t>COLORS</a:t>
            </a:r>
            <a:br>
              <a:rPr lang="en" sz="1200">
                <a:solidFill>
                  <a:srgbClr val="FEFEFD"/>
                </a:solidFill>
              </a:rPr>
            </a:br>
            <a:r>
              <a:rPr lang="en" sz="1200">
                <a:solidFill>
                  <a:srgbClr val="FEFEFD"/>
                </a:solidFill>
              </a:rPr>
              <a:t>Please stick to the following colors when designing your presentation</a:t>
            </a:r>
            <a:br>
              <a:rPr lang="en" sz="1200">
                <a:solidFill>
                  <a:srgbClr val="FEFEFD"/>
                </a:solidFill>
              </a:rPr>
            </a:br>
            <a:br>
              <a:rPr lang="en" sz="1200">
                <a:solidFill>
                  <a:srgbClr val="FEFEFD"/>
                </a:solidFill>
              </a:rPr>
            </a:br>
            <a:r>
              <a:rPr lang="en" sz="1200">
                <a:solidFill>
                  <a:srgbClr val="FEFEFD"/>
                </a:solidFill>
              </a:rPr>
              <a:t>HEX Color Codes (</a:t>
            </a:r>
            <a:r>
              <a:rPr i="1" lang="en" sz="1200">
                <a:solidFill>
                  <a:srgbClr val="FEFEFD"/>
                </a:solidFill>
              </a:rPr>
              <a:t>As Displayed in Google Sheets</a:t>
            </a:r>
            <a:r>
              <a:rPr lang="en" sz="1200">
                <a:solidFill>
                  <a:srgbClr val="FEFEFD"/>
                </a:solidFill>
              </a:rPr>
              <a:t>)</a:t>
            </a:r>
            <a:br>
              <a:rPr b="1" lang="en" sz="1200">
                <a:solidFill>
                  <a:srgbClr val="FEFEFD"/>
                </a:solidFill>
              </a:rPr>
            </a:br>
            <a:br>
              <a:rPr b="1" lang="en" sz="1200">
                <a:solidFill>
                  <a:srgbClr val="FEFEFD"/>
                </a:solidFill>
              </a:rPr>
            </a:br>
            <a:r>
              <a:rPr b="1" lang="en" sz="1200">
                <a:solidFill>
                  <a:srgbClr val="FEFEFD"/>
                </a:solidFill>
              </a:rPr>
              <a:t>Dark Purple </a:t>
            </a:r>
            <a:r>
              <a:rPr lang="en" sz="1200">
                <a:solidFill>
                  <a:srgbClr val="FEFEFD"/>
                </a:solidFill>
              </a:rPr>
              <a:t>- #4AOA77FF</a:t>
            </a:r>
            <a:br>
              <a:rPr b="1" lang="en" sz="1200">
                <a:solidFill>
                  <a:srgbClr val="FEFEFD"/>
                </a:solidFill>
              </a:rPr>
            </a:br>
            <a:br>
              <a:rPr b="1" lang="en" sz="1200">
                <a:solidFill>
                  <a:srgbClr val="FEFEFD"/>
                </a:solidFill>
              </a:rPr>
            </a:br>
            <a:r>
              <a:rPr b="1" lang="en" sz="1200">
                <a:solidFill>
                  <a:srgbClr val="FEFEFD"/>
                </a:solidFill>
              </a:rPr>
              <a:t>Violet Purple </a:t>
            </a:r>
            <a:r>
              <a:rPr lang="en" sz="1200">
                <a:solidFill>
                  <a:srgbClr val="FEFEFD"/>
                </a:solidFill>
              </a:rPr>
              <a:t>- #7A27B7FF</a:t>
            </a:r>
            <a:br>
              <a:rPr b="1" lang="en" sz="1200">
                <a:solidFill>
                  <a:srgbClr val="FEFEFD"/>
                </a:solidFill>
              </a:rPr>
            </a:br>
            <a:br>
              <a:rPr b="1" lang="en" sz="1200">
                <a:solidFill>
                  <a:srgbClr val="FEFEFD"/>
                </a:solidFill>
              </a:rPr>
            </a:br>
            <a:r>
              <a:rPr b="1" lang="en" sz="1200">
                <a:solidFill>
                  <a:srgbClr val="FEFEFD"/>
                </a:solidFill>
              </a:rPr>
              <a:t>Teal</a:t>
            </a:r>
            <a:r>
              <a:rPr lang="en" sz="1200">
                <a:solidFill>
                  <a:srgbClr val="FEFEFD"/>
                </a:solidFill>
              </a:rPr>
              <a:t> - #5AC8CFFF</a:t>
            </a:r>
            <a:br>
              <a:rPr b="1" lang="en" sz="1200">
                <a:solidFill>
                  <a:srgbClr val="FEFEFD"/>
                </a:solidFill>
              </a:rPr>
            </a:br>
            <a:br>
              <a:rPr b="1" lang="en" sz="1200">
                <a:solidFill>
                  <a:srgbClr val="FEFEFD"/>
                </a:solidFill>
              </a:rPr>
            </a:br>
            <a:r>
              <a:rPr b="1" lang="en" sz="1200">
                <a:solidFill>
                  <a:srgbClr val="FEFEFD"/>
                </a:solidFill>
              </a:rPr>
              <a:t>Black </a:t>
            </a:r>
            <a:r>
              <a:rPr lang="en" sz="1200">
                <a:solidFill>
                  <a:srgbClr val="FEFEFD"/>
                </a:solidFill>
              </a:rPr>
              <a:t>- #000000</a:t>
            </a:r>
            <a:br>
              <a:rPr b="1" lang="en" sz="1200">
                <a:solidFill>
                  <a:srgbClr val="FEFEFD"/>
                </a:solidFill>
              </a:rPr>
            </a:br>
            <a:br>
              <a:rPr b="1" lang="en" sz="1200">
                <a:solidFill>
                  <a:srgbClr val="FEFEFD"/>
                </a:solidFill>
              </a:rPr>
            </a:br>
            <a:r>
              <a:rPr b="1" lang="en" sz="1200">
                <a:solidFill>
                  <a:srgbClr val="FEFEFD"/>
                </a:solidFill>
              </a:rPr>
              <a:t>Charcoal </a:t>
            </a:r>
            <a:r>
              <a:rPr lang="en" sz="1200">
                <a:solidFill>
                  <a:srgbClr val="FEFEFD"/>
                </a:solidFill>
              </a:rPr>
              <a:t>- #12171A</a:t>
            </a:r>
            <a:br>
              <a:rPr b="1" lang="en" sz="1200">
                <a:solidFill>
                  <a:srgbClr val="FEFEFD"/>
                </a:solidFill>
              </a:rPr>
            </a:br>
            <a:br>
              <a:rPr b="1" lang="en" sz="1200">
                <a:solidFill>
                  <a:srgbClr val="FEFEFD"/>
                </a:solidFill>
              </a:rPr>
            </a:br>
            <a:r>
              <a:rPr b="1" lang="en" sz="1200">
                <a:solidFill>
                  <a:srgbClr val="FEFEFD"/>
                </a:solidFill>
              </a:rPr>
              <a:t>White</a:t>
            </a:r>
            <a:r>
              <a:rPr lang="en" sz="1200">
                <a:solidFill>
                  <a:srgbClr val="FEFEFD"/>
                </a:solidFill>
              </a:rPr>
              <a:t> - #FFFFFF</a:t>
            </a:r>
            <a:endParaRPr sz="1200">
              <a:solidFill>
                <a:srgbClr val="FEFEFD"/>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Standard Slide (Purple)">
  <p:cSld name="TITLE_1_1_7">
    <p:bg>
      <p:bgPr>
        <a:solidFill>
          <a:srgbClr val="4A0A77"/>
        </a:solidFill>
      </p:bgPr>
    </p:bg>
    <p:spTree>
      <p:nvGrpSpPr>
        <p:cNvPr id="52" name="Shape 52"/>
        <p:cNvGrpSpPr/>
        <p:nvPr/>
      </p:nvGrpSpPr>
      <p:grpSpPr>
        <a:xfrm>
          <a:off x="0" y="0"/>
          <a:ext cx="0" cy="0"/>
          <a:chOff x="0" y="0"/>
          <a:chExt cx="0" cy="0"/>
        </a:xfrm>
      </p:grpSpPr>
      <p:sp>
        <p:nvSpPr>
          <p:cNvPr id="53" name="Google Shape;53;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54" name="Google Shape;54;p9"/>
          <p:cNvPicPr preferRelativeResize="0"/>
          <p:nvPr/>
        </p:nvPicPr>
        <p:blipFill>
          <a:blip r:embed="rId2">
            <a:alphaModFix/>
          </a:blip>
          <a:stretch>
            <a:fillRect/>
          </a:stretch>
        </p:blipFill>
        <p:spPr>
          <a:xfrm>
            <a:off x="7398925" y="233437"/>
            <a:ext cx="1571751" cy="846325"/>
          </a:xfrm>
          <a:prstGeom prst="rect">
            <a:avLst/>
          </a:prstGeom>
          <a:noFill/>
          <a:ln>
            <a:noFill/>
          </a:ln>
        </p:spPr>
      </p:pic>
      <p:sp>
        <p:nvSpPr>
          <p:cNvPr id="55" name="Google Shape;55;p9"/>
          <p:cNvSpPr/>
          <p:nvPr/>
        </p:nvSpPr>
        <p:spPr>
          <a:xfrm rot="-5400000">
            <a:off x="4529550" y="-4535100"/>
            <a:ext cx="84900" cy="9155100"/>
          </a:xfrm>
          <a:prstGeom prst="rect">
            <a:avLst/>
          </a:prstGeom>
          <a:gradFill>
            <a:gsLst>
              <a:gs pos="0">
                <a:srgbClr val="4A0A77"/>
              </a:gs>
              <a:gs pos="100000">
                <a:srgbClr val="78C8CF"/>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9"/>
          <p:cNvSpPr txBox="1"/>
          <p:nvPr>
            <p:ph type="title"/>
          </p:nvPr>
        </p:nvSpPr>
        <p:spPr>
          <a:xfrm>
            <a:off x="298475" y="160725"/>
            <a:ext cx="7134900" cy="8550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FEFEFD"/>
              </a:buClr>
              <a:buSzPts val="3000"/>
              <a:buFont typeface="Overpass"/>
              <a:buNone/>
              <a:defRPr b="1" sz="3000">
                <a:solidFill>
                  <a:srgbClr val="FEFEFD"/>
                </a:solidFill>
                <a:latin typeface="Overpass"/>
                <a:ea typeface="Overpass"/>
                <a:cs typeface="Overpass"/>
                <a:sym typeface="Overpas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7" name="Google Shape;57;p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Clr>
                <a:srgbClr val="FEFEFD"/>
              </a:buClr>
              <a:buSzPts val="1400"/>
              <a:buFont typeface="Open Sans"/>
              <a:buChar char="●"/>
              <a:defRPr sz="1400">
                <a:solidFill>
                  <a:srgbClr val="FEFEFD"/>
                </a:solidFill>
                <a:latin typeface="Open Sans"/>
                <a:ea typeface="Open Sans"/>
                <a:cs typeface="Open Sans"/>
                <a:sym typeface="Open Sans"/>
              </a:defRPr>
            </a:lvl1pPr>
            <a:lvl2pPr indent="-317500" lvl="1" marL="914400" rtl="0">
              <a:spcBef>
                <a:spcPts val="0"/>
              </a:spcBef>
              <a:spcAft>
                <a:spcPts val="0"/>
              </a:spcAft>
              <a:buClr>
                <a:srgbClr val="FEFEFD"/>
              </a:buClr>
              <a:buSzPts val="1400"/>
              <a:buFont typeface="Open Sans"/>
              <a:buChar char="○"/>
              <a:defRPr>
                <a:solidFill>
                  <a:srgbClr val="FEFEFD"/>
                </a:solidFill>
                <a:latin typeface="Open Sans"/>
                <a:ea typeface="Open Sans"/>
                <a:cs typeface="Open Sans"/>
                <a:sym typeface="Open Sans"/>
              </a:defRPr>
            </a:lvl2pPr>
            <a:lvl3pPr indent="-317500" lvl="2" marL="1371600" rtl="0">
              <a:spcBef>
                <a:spcPts val="0"/>
              </a:spcBef>
              <a:spcAft>
                <a:spcPts val="0"/>
              </a:spcAft>
              <a:buClr>
                <a:srgbClr val="FEFEFD"/>
              </a:buClr>
              <a:buSzPts val="1400"/>
              <a:buFont typeface="Open Sans"/>
              <a:buChar char="■"/>
              <a:defRPr>
                <a:solidFill>
                  <a:srgbClr val="FEFEFD"/>
                </a:solidFill>
                <a:latin typeface="Open Sans"/>
                <a:ea typeface="Open Sans"/>
                <a:cs typeface="Open Sans"/>
                <a:sym typeface="Open Sans"/>
              </a:defRPr>
            </a:lvl3pPr>
            <a:lvl4pPr indent="-317500" lvl="3" marL="1828800" rtl="0">
              <a:spcBef>
                <a:spcPts val="0"/>
              </a:spcBef>
              <a:spcAft>
                <a:spcPts val="0"/>
              </a:spcAft>
              <a:buClr>
                <a:srgbClr val="FEFEFD"/>
              </a:buClr>
              <a:buSzPts val="1400"/>
              <a:buFont typeface="Open Sans"/>
              <a:buChar char="●"/>
              <a:defRPr>
                <a:solidFill>
                  <a:srgbClr val="FEFEFD"/>
                </a:solidFill>
                <a:latin typeface="Open Sans"/>
                <a:ea typeface="Open Sans"/>
                <a:cs typeface="Open Sans"/>
                <a:sym typeface="Open Sans"/>
              </a:defRPr>
            </a:lvl4pPr>
            <a:lvl5pPr indent="-317500" lvl="4" marL="2286000" rtl="0">
              <a:spcBef>
                <a:spcPts val="0"/>
              </a:spcBef>
              <a:spcAft>
                <a:spcPts val="0"/>
              </a:spcAft>
              <a:buClr>
                <a:srgbClr val="FEFEFD"/>
              </a:buClr>
              <a:buSzPts val="1400"/>
              <a:buFont typeface="Open Sans"/>
              <a:buChar char="○"/>
              <a:defRPr>
                <a:solidFill>
                  <a:srgbClr val="FEFEFD"/>
                </a:solidFill>
                <a:latin typeface="Open Sans"/>
                <a:ea typeface="Open Sans"/>
                <a:cs typeface="Open Sans"/>
                <a:sym typeface="Open Sans"/>
              </a:defRPr>
            </a:lvl5pPr>
            <a:lvl6pPr indent="-317500" lvl="5" marL="2743200" rtl="0">
              <a:spcBef>
                <a:spcPts val="0"/>
              </a:spcBef>
              <a:spcAft>
                <a:spcPts val="0"/>
              </a:spcAft>
              <a:buClr>
                <a:srgbClr val="FEFEFD"/>
              </a:buClr>
              <a:buSzPts val="1400"/>
              <a:buFont typeface="Open Sans"/>
              <a:buChar char="■"/>
              <a:defRPr>
                <a:solidFill>
                  <a:srgbClr val="FEFEFD"/>
                </a:solidFill>
                <a:latin typeface="Open Sans"/>
                <a:ea typeface="Open Sans"/>
                <a:cs typeface="Open Sans"/>
                <a:sym typeface="Open Sans"/>
              </a:defRPr>
            </a:lvl6pPr>
            <a:lvl7pPr indent="-317500" lvl="6" marL="3200400" rtl="0">
              <a:spcBef>
                <a:spcPts val="0"/>
              </a:spcBef>
              <a:spcAft>
                <a:spcPts val="0"/>
              </a:spcAft>
              <a:buClr>
                <a:srgbClr val="FEFEFD"/>
              </a:buClr>
              <a:buSzPts val="1400"/>
              <a:buFont typeface="Open Sans"/>
              <a:buChar char="●"/>
              <a:defRPr>
                <a:solidFill>
                  <a:srgbClr val="FEFEFD"/>
                </a:solidFill>
                <a:latin typeface="Open Sans"/>
                <a:ea typeface="Open Sans"/>
                <a:cs typeface="Open Sans"/>
                <a:sym typeface="Open Sans"/>
              </a:defRPr>
            </a:lvl7pPr>
            <a:lvl8pPr indent="-317500" lvl="7" marL="3657600" rtl="0">
              <a:spcBef>
                <a:spcPts val="0"/>
              </a:spcBef>
              <a:spcAft>
                <a:spcPts val="0"/>
              </a:spcAft>
              <a:buClr>
                <a:srgbClr val="FEFEFD"/>
              </a:buClr>
              <a:buSzPts val="1400"/>
              <a:buFont typeface="Open Sans"/>
              <a:buChar char="○"/>
              <a:defRPr>
                <a:solidFill>
                  <a:srgbClr val="FEFEFD"/>
                </a:solidFill>
                <a:latin typeface="Open Sans"/>
                <a:ea typeface="Open Sans"/>
                <a:cs typeface="Open Sans"/>
                <a:sym typeface="Open Sans"/>
              </a:defRPr>
            </a:lvl8pPr>
            <a:lvl9pPr indent="-317500" lvl="8" marL="4114800" rtl="0">
              <a:spcBef>
                <a:spcPts val="0"/>
              </a:spcBef>
              <a:spcAft>
                <a:spcPts val="0"/>
              </a:spcAft>
              <a:buClr>
                <a:srgbClr val="FEFEFD"/>
              </a:buClr>
              <a:buSzPts val="1400"/>
              <a:buFont typeface="Open Sans"/>
              <a:buChar char="■"/>
              <a:defRPr>
                <a:solidFill>
                  <a:srgbClr val="FEFEFD"/>
                </a:solidFill>
                <a:latin typeface="Open Sans"/>
                <a:ea typeface="Open Sans"/>
                <a:cs typeface="Open Sans"/>
                <a:sym typeface="Open Sans"/>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Standard Title (Purple)">
  <p:cSld name="TITLE_1_1_6">
    <p:bg>
      <p:bgPr>
        <a:solidFill>
          <a:srgbClr val="4A0A77"/>
        </a:solidFill>
      </p:bgPr>
    </p:bg>
    <p:spTree>
      <p:nvGrpSpPr>
        <p:cNvPr id="58" name="Shape 58"/>
        <p:cNvGrpSpPr/>
        <p:nvPr/>
      </p:nvGrpSpPr>
      <p:grpSpPr>
        <a:xfrm>
          <a:off x="0" y="0"/>
          <a:ext cx="0" cy="0"/>
          <a:chOff x="0" y="0"/>
          <a:chExt cx="0" cy="0"/>
        </a:xfrm>
      </p:grpSpPr>
      <p:sp>
        <p:nvSpPr>
          <p:cNvPr id="59" name="Google Shape;59;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60" name="Google Shape;60;p10"/>
          <p:cNvSpPr/>
          <p:nvPr/>
        </p:nvSpPr>
        <p:spPr>
          <a:xfrm rot="-5400000">
            <a:off x="4529550" y="-4535100"/>
            <a:ext cx="84900" cy="9155100"/>
          </a:xfrm>
          <a:prstGeom prst="rect">
            <a:avLst/>
          </a:prstGeom>
          <a:gradFill>
            <a:gsLst>
              <a:gs pos="0">
                <a:srgbClr val="4A0A77"/>
              </a:gs>
              <a:gs pos="100000">
                <a:srgbClr val="78C8CF"/>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1" name="Google Shape;61;p10"/>
          <p:cNvPicPr preferRelativeResize="0"/>
          <p:nvPr/>
        </p:nvPicPr>
        <p:blipFill>
          <a:blip r:embed="rId2">
            <a:alphaModFix/>
          </a:blip>
          <a:stretch>
            <a:fillRect/>
          </a:stretch>
        </p:blipFill>
        <p:spPr>
          <a:xfrm>
            <a:off x="152400" y="901600"/>
            <a:ext cx="2180027" cy="1173850"/>
          </a:xfrm>
          <a:prstGeom prst="rect">
            <a:avLst/>
          </a:prstGeom>
          <a:noFill/>
          <a:ln>
            <a:noFill/>
          </a:ln>
        </p:spPr>
      </p:pic>
      <p:sp>
        <p:nvSpPr>
          <p:cNvPr id="62" name="Google Shape;62;p10"/>
          <p:cNvSpPr txBox="1"/>
          <p:nvPr>
            <p:ph type="title"/>
          </p:nvPr>
        </p:nvSpPr>
        <p:spPr>
          <a:xfrm>
            <a:off x="298475" y="2138375"/>
            <a:ext cx="7864500" cy="18186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FEFEFD"/>
              </a:buClr>
              <a:buSzPts val="6000"/>
              <a:buFont typeface="Overpass"/>
              <a:buNone/>
              <a:defRPr b="1" sz="6000">
                <a:solidFill>
                  <a:srgbClr val="FEFEFD"/>
                </a:solidFill>
                <a:latin typeface="Overpass"/>
                <a:ea typeface="Overpass"/>
                <a:cs typeface="Overpass"/>
                <a:sym typeface="Overpas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2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7" name="Google Shape;7;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93" name="Shape 193"/>
        <p:cNvGrpSpPr/>
        <p:nvPr/>
      </p:nvGrpSpPr>
      <p:grpSpPr>
        <a:xfrm>
          <a:off x="0" y="0"/>
          <a:ext cx="0" cy="0"/>
          <a:chOff x="0" y="0"/>
          <a:chExt cx="0" cy="0"/>
        </a:xfrm>
      </p:grpSpPr>
      <p:sp>
        <p:nvSpPr>
          <p:cNvPr id="194" name="Google Shape;194;p2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195" name="Google Shape;195;p2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196" name="Google Shape;196;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27.jp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7.xml"/><Relationship Id="rId3" Type="http://schemas.openxmlformats.org/officeDocument/2006/relationships/comments" Target="../comments/comment1.xml"/><Relationship Id="rId4" Type="http://schemas.openxmlformats.org/officeDocument/2006/relationships/image" Target="../media/image44.png"/><Relationship Id="rId5" Type="http://schemas.openxmlformats.org/officeDocument/2006/relationships/image" Target="../media/image4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1" Type="http://schemas.openxmlformats.org/officeDocument/2006/relationships/image" Target="../media/image37.png"/><Relationship Id="rId10" Type="http://schemas.openxmlformats.org/officeDocument/2006/relationships/image" Target="../media/image7.png"/><Relationship Id="rId13" Type="http://schemas.openxmlformats.org/officeDocument/2006/relationships/image" Target="../media/image43.png"/><Relationship Id="rId12" Type="http://schemas.openxmlformats.org/officeDocument/2006/relationships/image" Target="../media/image36.png"/><Relationship Id="rId1" Type="http://schemas.openxmlformats.org/officeDocument/2006/relationships/slideLayout" Target="../slideLayouts/slideLayout25.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29.png"/><Relationship Id="rId9" Type="http://schemas.openxmlformats.org/officeDocument/2006/relationships/image" Target="../media/image33.png"/><Relationship Id="rId15" Type="http://schemas.openxmlformats.org/officeDocument/2006/relationships/image" Target="../media/image38.png"/><Relationship Id="rId14" Type="http://schemas.openxmlformats.org/officeDocument/2006/relationships/image" Target="../media/image41.png"/><Relationship Id="rId17" Type="http://schemas.openxmlformats.org/officeDocument/2006/relationships/image" Target="../media/image40.png"/><Relationship Id="rId16" Type="http://schemas.openxmlformats.org/officeDocument/2006/relationships/image" Target="../media/image42.png"/><Relationship Id="rId5" Type="http://schemas.openxmlformats.org/officeDocument/2006/relationships/image" Target="../media/image28.png"/><Relationship Id="rId6" Type="http://schemas.openxmlformats.org/officeDocument/2006/relationships/image" Target="../media/image31.png"/><Relationship Id="rId7" Type="http://schemas.openxmlformats.org/officeDocument/2006/relationships/image" Target="../media/image3.png"/><Relationship Id="rId8" Type="http://schemas.openxmlformats.org/officeDocument/2006/relationships/image" Target="../media/image3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comments" Target="../comments/commen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xml"/><Relationship Id="rId3" Type="http://schemas.openxmlformats.org/officeDocument/2006/relationships/image" Target="../media/image4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xml"/><Relationship Id="rId3" Type="http://schemas.openxmlformats.org/officeDocument/2006/relationships/image" Target="../media/image4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pic>
        <p:nvPicPr>
          <p:cNvPr id="242" name="Google Shape;242;p36"/>
          <p:cNvPicPr preferRelativeResize="0"/>
          <p:nvPr>
            <p:ph idx="2" type="pic"/>
          </p:nvPr>
        </p:nvPicPr>
        <p:blipFill rotWithShape="1">
          <a:blip r:embed="rId3">
            <a:alphaModFix/>
          </a:blip>
          <a:srcRect b="0" l="485" r="495" t="0"/>
          <a:stretch/>
        </p:blipFill>
        <p:spPr>
          <a:xfrm>
            <a:off x="6345579" y="538981"/>
            <a:ext cx="2096400" cy="2096400"/>
          </a:xfrm>
          <a:prstGeom prst="ellipse">
            <a:avLst/>
          </a:prstGeom>
        </p:spPr>
      </p:pic>
      <p:sp>
        <p:nvSpPr>
          <p:cNvPr id="243" name="Google Shape;243;p36"/>
          <p:cNvSpPr txBox="1"/>
          <p:nvPr/>
        </p:nvSpPr>
        <p:spPr>
          <a:xfrm>
            <a:off x="342375" y="2704775"/>
            <a:ext cx="7412100" cy="848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b="1" lang="en" sz="3000">
                <a:solidFill>
                  <a:schemeClr val="lt1"/>
                </a:solidFill>
                <a:latin typeface="Overpass"/>
                <a:ea typeface="Overpass"/>
                <a:cs typeface="Overpass"/>
                <a:sym typeface="Overpass"/>
              </a:rPr>
              <a:t>Everything Marketers Need to Know About Web Tracking Cookies</a:t>
            </a:r>
            <a:endParaRPr b="1" sz="3000">
              <a:solidFill>
                <a:schemeClr val="lt1"/>
              </a:solidFill>
              <a:latin typeface="Overpass"/>
              <a:ea typeface="Overpass"/>
              <a:cs typeface="Overpass"/>
              <a:sym typeface="Overpass"/>
            </a:endParaRPr>
          </a:p>
        </p:txBody>
      </p:sp>
      <p:sp>
        <p:nvSpPr>
          <p:cNvPr id="244" name="Google Shape;244;p36"/>
          <p:cNvSpPr txBox="1"/>
          <p:nvPr/>
        </p:nvSpPr>
        <p:spPr>
          <a:xfrm>
            <a:off x="342375" y="4024925"/>
            <a:ext cx="3544800" cy="7074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None/>
            </a:pPr>
            <a:r>
              <a:rPr b="1" lang="en" sz="1800">
                <a:solidFill>
                  <a:srgbClr val="12191B"/>
                </a:solidFill>
                <a:latin typeface="Open Sans"/>
                <a:ea typeface="Open Sans"/>
                <a:cs typeface="Open Sans"/>
                <a:sym typeface="Open Sans"/>
              </a:rPr>
              <a:t>Krystle Solomon</a:t>
            </a:r>
            <a:br>
              <a:rPr lang="en">
                <a:solidFill>
                  <a:srgbClr val="12191B"/>
                </a:solidFill>
                <a:latin typeface="Open Sans"/>
                <a:ea typeface="Open Sans"/>
                <a:cs typeface="Open Sans"/>
                <a:sym typeface="Open Sans"/>
              </a:rPr>
            </a:br>
            <a:r>
              <a:rPr lang="en">
                <a:solidFill>
                  <a:srgbClr val="12191B"/>
                </a:solidFill>
                <a:latin typeface="Open Sans"/>
                <a:ea typeface="Open Sans"/>
                <a:cs typeface="Open Sans"/>
                <a:sym typeface="Open Sans"/>
              </a:rPr>
              <a:t>Marketing Automation Strategist &amp; Privacy Champion, Sercante</a:t>
            </a:r>
            <a:endParaRPr>
              <a:solidFill>
                <a:srgbClr val="12191B"/>
              </a:solidFill>
              <a:latin typeface="Open Sans"/>
              <a:ea typeface="Open Sans"/>
              <a:cs typeface="Open Sans"/>
              <a:sym typeface="Open Sans"/>
            </a:endParaRPr>
          </a:p>
        </p:txBody>
      </p:sp>
      <p:sp>
        <p:nvSpPr>
          <p:cNvPr id="245" name="Google Shape;245;p36"/>
          <p:cNvSpPr/>
          <p:nvPr/>
        </p:nvSpPr>
        <p:spPr>
          <a:xfrm>
            <a:off x="7978350" y="2106750"/>
            <a:ext cx="549000" cy="549000"/>
          </a:xfrm>
          <a:prstGeom prst="ellipse">
            <a:avLst/>
          </a:prstGeom>
          <a:solidFill>
            <a:srgbClr val="4A0A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46" name="Google Shape;246;p36"/>
          <p:cNvPicPr preferRelativeResize="0"/>
          <p:nvPr/>
        </p:nvPicPr>
        <p:blipFill>
          <a:blip r:embed="rId4">
            <a:alphaModFix/>
          </a:blip>
          <a:stretch>
            <a:fillRect/>
          </a:stretch>
        </p:blipFill>
        <p:spPr>
          <a:xfrm>
            <a:off x="8034224" y="2160451"/>
            <a:ext cx="437260" cy="441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45"/>
          <p:cNvSpPr txBox="1"/>
          <p:nvPr>
            <p:ph idx="1" type="body"/>
          </p:nvPr>
        </p:nvSpPr>
        <p:spPr>
          <a:xfrm>
            <a:off x="311700" y="1152475"/>
            <a:ext cx="8520600" cy="36228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a:t>Purpose </a:t>
            </a:r>
            <a:r>
              <a:rPr b="1" lang="en"/>
              <a:t>(Personalization &amp; Tracking)</a:t>
            </a:r>
            <a:endParaRPr b="1"/>
          </a:p>
          <a:p>
            <a:pPr indent="0" lvl="0" marL="0" rtl="0" algn="l">
              <a:spcBef>
                <a:spcPts val="1200"/>
              </a:spcBef>
              <a:spcAft>
                <a:spcPts val="0"/>
              </a:spcAft>
              <a:buNone/>
            </a:pPr>
            <a:r>
              <a:t/>
            </a:r>
            <a:endParaRPr/>
          </a:p>
          <a:p>
            <a:pPr indent="0" lvl="0" marL="0" rtl="0" algn="l">
              <a:spcBef>
                <a:spcPts val="1200"/>
              </a:spcBef>
              <a:spcAft>
                <a:spcPts val="0"/>
              </a:spcAft>
              <a:buNone/>
            </a:pPr>
            <a:r>
              <a:rPr b="1" lang="en"/>
              <a:t>Statistics cookies</a:t>
            </a:r>
            <a:r>
              <a:rPr lang="en"/>
              <a:t> - these cookies collect information about how you use a website, like which pages you visited and which links you clicked on. </a:t>
            </a:r>
            <a:endParaRPr/>
          </a:p>
          <a:p>
            <a:pPr indent="0" lvl="0" marL="0" rtl="0" algn="l">
              <a:spcBef>
                <a:spcPts val="1200"/>
              </a:spcBef>
              <a:spcAft>
                <a:spcPts val="0"/>
              </a:spcAft>
              <a:buNone/>
            </a:pPr>
            <a:r>
              <a:rPr i="1" lang="en"/>
              <a:t>None of this information can be used to identify you as their sole purpose is to improve website functionality. </a:t>
            </a:r>
            <a:endParaRPr i="1"/>
          </a:p>
          <a:p>
            <a:pPr indent="0" lvl="0" marL="0" rtl="0" algn="l">
              <a:spcBef>
                <a:spcPts val="1200"/>
              </a:spcBef>
              <a:spcAft>
                <a:spcPts val="0"/>
              </a:spcAft>
              <a:buNone/>
            </a:pPr>
            <a:r>
              <a:t/>
            </a:r>
            <a:endParaRPr b="1"/>
          </a:p>
          <a:p>
            <a:pPr indent="0" lvl="0" marL="0" rtl="0" algn="l">
              <a:spcBef>
                <a:spcPts val="1200"/>
              </a:spcBef>
              <a:spcAft>
                <a:spcPts val="0"/>
              </a:spcAft>
              <a:buNone/>
            </a:pPr>
            <a:r>
              <a:rPr b="1" lang="en"/>
              <a:t>Marketing cookies</a:t>
            </a:r>
            <a:r>
              <a:rPr lang="en"/>
              <a:t> - these cookies track your online activity to help advertisers deliver more relevant advertising or to limit how many times you see an ad. </a:t>
            </a:r>
            <a:endParaRPr/>
          </a:p>
          <a:p>
            <a:pPr indent="0" lvl="0" marL="0" rtl="0" algn="l">
              <a:spcBef>
                <a:spcPts val="1200"/>
              </a:spcBef>
              <a:spcAft>
                <a:spcPts val="1200"/>
              </a:spcAft>
              <a:buNone/>
            </a:pPr>
            <a:r>
              <a:rPr i="1" lang="en"/>
              <a:t>Because these cookies can share information with other organizations or advertisers they are and have been almost always of third-party origin.</a:t>
            </a:r>
            <a:endParaRPr/>
          </a:p>
        </p:txBody>
      </p:sp>
      <p:sp>
        <p:nvSpPr>
          <p:cNvPr id="325" name="Google Shape;325;p45"/>
          <p:cNvSpPr txBox="1"/>
          <p:nvPr>
            <p:ph type="title"/>
          </p:nvPr>
        </p:nvSpPr>
        <p:spPr>
          <a:xfrm>
            <a:off x="298475" y="160725"/>
            <a:ext cx="7134900" cy="855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Types of Cookies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46"/>
          <p:cNvSpPr txBox="1"/>
          <p:nvPr>
            <p:ph idx="1" type="body"/>
          </p:nvPr>
        </p:nvSpPr>
        <p:spPr>
          <a:xfrm>
            <a:off x="311700" y="1152475"/>
            <a:ext cx="8520600" cy="3622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Source </a:t>
            </a:r>
            <a:r>
              <a:rPr b="1" lang="en"/>
              <a:t>(Personalization &amp; Tracking)</a:t>
            </a:r>
            <a:endParaRPr b="1"/>
          </a:p>
          <a:p>
            <a:pPr indent="0" lvl="0" marL="0" rtl="0" algn="l">
              <a:spcBef>
                <a:spcPts val="1200"/>
              </a:spcBef>
              <a:spcAft>
                <a:spcPts val="0"/>
              </a:spcAft>
              <a:buNone/>
            </a:pPr>
            <a:r>
              <a:rPr lang="en"/>
              <a:t>Set by websites to store user preferences and track behavior</a:t>
            </a:r>
            <a:endParaRPr/>
          </a:p>
          <a:p>
            <a:pPr indent="0" lvl="0" marL="0" rtl="0" algn="l">
              <a:spcBef>
                <a:spcPts val="1200"/>
              </a:spcBef>
              <a:spcAft>
                <a:spcPts val="0"/>
              </a:spcAft>
              <a:buNone/>
            </a:pPr>
            <a:r>
              <a:t/>
            </a:r>
            <a:endParaRPr/>
          </a:p>
          <a:p>
            <a:pPr indent="0" lvl="0" marL="0" rtl="0" algn="l">
              <a:spcBef>
                <a:spcPts val="1200"/>
              </a:spcBef>
              <a:spcAft>
                <a:spcPts val="0"/>
              </a:spcAft>
              <a:buNone/>
            </a:pPr>
            <a:r>
              <a:rPr b="1" lang="en"/>
              <a:t>First-party cookies</a:t>
            </a:r>
            <a:r>
              <a:rPr lang="en"/>
              <a:t> - are put on your device directly by the website you are visiting. These cookies often store information that is relevant or related to the site, such as preferred settings or user location.</a:t>
            </a:r>
            <a:endParaRPr/>
          </a:p>
          <a:p>
            <a:pPr indent="0" lvl="0" marL="0" rtl="0" algn="l">
              <a:spcBef>
                <a:spcPts val="1200"/>
              </a:spcBef>
              <a:spcAft>
                <a:spcPts val="0"/>
              </a:spcAft>
              <a:buNone/>
            </a:pPr>
            <a:r>
              <a:rPr b="1" lang="en"/>
              <a:t>Third-party cookies</a:t>
            </a:r>
            <a:r>
              <a:rPr lang="en"/>
              <a:t> - are the cookies that are placed on your device, not by the website you are visiting, but by a third party like an advertiser or an analytic system (like Marketing Cloud Account Engagement).</a:t>
            </a:r>
            <a:endParaRPr/>
          </a:p>
          <a:p>
            <a:pPr indent="0" lvl="0" marL="0" rtl="0" algn="l">
              <a:spcBef>
                <a:spcPts val="1200"/>
              </a:spcBef>
              <a:spcAft>
                <a:spcPts val="1200"/>
              </a:spcAft>
              <a:buNone/>
            </a:pPr>
            <a:r>
              <a:t/>
            </a:r>
            <a:endParaRPr b="1"/>
          </a:p>
        </p:txBody>
      </p:sp>
      <p:sp>
        <p:nvSpPr>
          <p:cNvPr id="331" name="Google Shape;331;p46"/>
          <p:cNvSpPr txBox="1"/>
          <p:nvPr>
            <p:ph type="title"/>
          </p:nvPr>
        </p:nvSpPr>
        <p:spPr>
          <a:xfrm>
            <a:off x="298475" y="160725"/>
            <a:ext cx="7134900" cy="855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Types of Cookies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47"/>
          <p:cNvSpPr txBox="1"/>
          <p:nvPr>
            <p:ph type="ctrTitle"/>
          </p:nvPr>
        </p:nvSpPr>
        <p:spPr>
          <a:xfrm>
            <a:off x="311708" y="1125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Industry Pulse: What’s Changing &amp; What Isn’t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4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150000"/>
              </a:lnSpc>
              <a:spcBef>
                <a:spcPts val="0"/>
              </a:spcBef>
              <a:spcAft>
                <a:spcPts val="0"/>
              </a:spcAft>
              <a:buNone/>
            </a:pPr>
            <a:r>
              <a:rPr lang="en"/>
              <a:t>*</a:t>
            </a:r>
            <a:r>
              <a:rPr lang="en"/>
              <a:t>Cookies can store a wealth of data - enough to potentially identify users without their consent. </a:t>
            </a:r>
            <a:endParaRPr/>
          </a:p>
          <a:p>
            <a:pPr indent="0" lvl="0" marL="0" rtl="0" algn="l">
              <a:lnSpc>
                <a:spcPct val="150000"/>
              </a:lnSpc>
              <a:spcBef>
                <a:spcPts val="1200"/>
              </a:spcBef>
              <a:spcAft>
                <a:spcPts val="0"/>
              </a:spcAft>
              <a:buNone/>
            </a:pPr>
            <a:r>
              <a:rPr lang="en"/>
              <a:t>*Cookies are the primary tool that advertisers use to track online activity so that they can target users with highly specific ads.</a:t>
            </a:r>
            <a:endParaRPr/>
          </a:p>
          <a:p>
            <a:pPr indent="0" lvl="0" marL="0" rtl="0" algn="l">
              <a:lnSpc>
                <a:spcPct val="150000"/>
              </a:lnSpc>
              <a:spcBef>
                <a:spcPts val="1200"/>
              </a:spcBef>
              <a:spcAft>
                <a:spcPts val="0"/>
              </a:spcAft>
              <a:buNone/>
            </a:pPr>
            <a:r>
              <a:rPr lang="en"/>
              <a:t>*Given the amount of data that cookies can contain, </a:t>
            </a:r>
            <a:r>
              <a:rPr b="1" lang="en"/>
              <a:t>they are considered personal data in certain circumstances</a:t>
            </a:r>
            <a:r>
              <a:rPr lang="en"/>
              <a:t> and, therefore, subject to privacy laws such as the EU GDPR. </a:t>
            </a:r>
            <a:endParaRPr/>
          </a:p>
          <a:p>
            <a:pPr indent="0" lvl="0" marL="0" rtl="0" algn="l">
              <a:lnSpc>
                <a:spcPct val="150000"/>
              </a:lnSpc>
              <a:spcBef>
                <a:spcPts val="1200"/>
              </a:spcBef>
              <a:spcAft>
                <a:spcPts val="1200"/>
              </a:spcAft>
              <a:buNone/>
            </a:pPr>
            <a:r>
              <a:rPr lang="en"/>
              <a:t>*The EU GDPR and the EU ePrivacy Directive both regulate the use of cookies and lists "cookie identifiers" as an example of personal information.</a:t>
            </a:r>
            <a:endParaRPr/>
          </a:p>
        </p:txBody>
      </p:sp>
      <p:sp>
        <p:nvSpPr>
          <p:cNvPr id="342" name="Google Shape;342;p48"/>
          <p:cNvSpPr txBox="1"/>
          <p:nvPr>
            <p:ph type="title"/>
          </p:nvPr>
        </p:nvSpPr>
        <p:spPr>
          <a:xfrm>
            <a:off x="298475" y="160725"/>
            <a:ext cx="7134900" cy="855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Why Things are Changing</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4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150000"/>
              </a:lnSpc>
              <a:spcBef>
                <a:spcPts val="0"/>
              </a:spcBef>
              <a:spcAft>
                <a:spcPts val="0"/>
              </a:spcAft>
              <a:buNone/>
            </a:pPr>
            <a:r>
              <a:rPr lang="en"/>
              <a:t>When people complain about the privacy risks presented by cookies, they are generally speaking about “</a:t>
            </a:r>
            <a:r>
              <a:rPr b="1" lang="en"/>
              <a:t>third-party</a:t>
            </a:r>
            <a:r>
              <a:rPr lang="en"/>
              <a:t>,” “</a:t>
            </a:r>
            <a:r>
              <a:rPr b="1" lang="en"/>
              <a:t>persistent</a:t>
            </a:r>
            <a:r>
              <a:rPr lang="en"/>
              <a:t>,” and “</a:t>
            </a:r>
            <a:r>
              <a:rPr b="1" lang="en"/>
              <a:t>marketing</a:t>
            </a:r>
            <a:r>
              <a:rPr lang="en"/>
              <a:t>” cookies. </a:t>
            </a:r>
            <a:endParaRPr/>
          </a:p>
          <a:p>
            <a:pPr indent="0" lvl="0" marL="0" rtl="0" algn="l">
              <a:lnSpc>
                <a:spcPct val="150000"/>
              </a:lnSpc>
              <a:spcBef>
                <a:spcPts val="1200"/>
              </a:spcBef>
              <a:spcAft>
                <a:spcPts val="0"/>
              </a:spcAft>
              <a:buNone/>
            </a:pPr>
            <a:r>
              <a:rPr i="1" lang="en"/>
              <a:t>These cookies can contain significant amounts of information about someone’s online activity, preferences, and location.</a:t>
            </a:r>
            <a:endParaRPr/>
          </a:p>
          <a:p>
            <a:pPr indent="0" lvl="0" marL="0" rtl="0" algn="l">
              <a:lnSpc>
                <a:spcPct val="150000"/>
              </a:lnSpc>
              <a:spcBef>
                <a:spcPts val="1200"/>
              </a:spcBef>
              <a:spcAft>
                <a:spcPts val="0"/>
              </a:spcAft>
              <a:buNone/>
            </a:pPr>
            <a:r>
              <a:rPr lang="en"/>
              <a:t>The chain of responsibility (who can access a cookies’ data) for a third-party cookie can get complicated as well, only heightening their potential for abuse. It is likely because of this, the use of third-party cookies has been in decline since the passage of the GDPR.</a:t>
            </a:r>
            <a:endParaRPr/>
          </a:p>
          <a:p>
            <a:pPr indent="0" lvl="0" marL="0" rtl="0" algn="l">
              <a:lnSpc>
                <a:spcPct val="150000"/>
              </a:lnSpc>
              <a:spcBef>
                <a:spcPts val="1200"/>
              </a:spcBef>
              <a:spcAft>
                <a:spcPts val="1200"/>
              </a:spcAft>
              <a:buNone/>
            </a:pPr>
            <a:r>
              <a:t/>
            </a:r>
            <a:endParaRPr/>
          </a:p>
        </p:txBody>
      </p:sp>
      <p:sp>
        <p:nvSpPr>
          <p:cNvPr id="348" name="Google Shape;348;p49"/>
          <p:cNvSpPr txBox="1"/>
          <p:nvPr>
            <p:ph type="title"/>
          </p:nvPr>
        </p:nvSpPr>
        <p:spPr>
          <a:xfrm>
            <a:off x="298475" y="160725"/>
            <a:ext cx="7134900" cy="855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Why Things are Changing</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5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150000"/>
              </a:lnSpc>
              <a:spcBef>
                <a:spcPts val="1000"/>
              </a:spcBef>
              <a:spcAft>
                <a:spcPts val="0"/>
              </a:spcAft>
              <a:buNone/>
            </a:pPr>
            <a:r>
              <a:rPr lang="en"/>
              <a:t>Google Chrome, who represents 60% of the market share, </a:t>
            </a:r>
            <a:r>
              <a:rPr b="1" lang="en"/>
              <a:t>has begun to limit insecure cross-site tracking</a:t>
            </a:r>
            <a:r>
              <a:rPr lang="en"/>
              <a:t> (</a:t>
            </a:r>
            <a:r>
              <a:rPr i="1" lang="en"/>
              <a:t>c</a:t>
            </a:r>
            <a:r>
              <a:rPr i="1" lang="en"/>
              <a:t>ookies that don’t include a SameSite label as first-party but are labeled for third-party use must be accessed over HTTPS</a:t>
            </a:r>
            <a:r>
              <a:rPr lang="en"/>
              <a:t>) </a:t>
            </a:r>
            <a:r>
              <a:rPr lang="en"/>
              <a:t>as of February 2020, and </a:t>
            </a:r>
            <a:r>
              <a:rPr b="1" lang="en"/>
              <a:t>b</a:t>
            </a:r>
            <a:r>
              <a:rPr b="1" lang="en"/>
              <a:t>y the end of 2024 third-party cookies are said to be made obsolete</a:t>
            </a:r>
            <a:r>
              <a:rPr lang="en"/>
              <a:t>. </a:t>
            </a:r>
            <a:endParaRPr/>
          </a:p>
          <a:p>
            <a:pPr indent="0" lvl="0" marL="0" rtl="0" algn="l">
              <a:lnSpc>
                <a:spcPct val="150000"/>
              </a:lnSpc>
              <a:spcBef>
                <a:spcPts val="1200"/>
              </a:spcBef>
              <a:spcAft>
                <a:spcPts val="0"/>
              </a:spcAft>
              <a:buNone/>
            </a:pPr>
            <a:r>
              <a:rPr lang="en"/>
              <a:t>After this point, B2B, B2C companies and individual website creators who collect and process website user data </a:t>
            </a:r>
            <a:r>
              <a:rPr b="1" lang="en"/>
              <a:t>will no longer be able to do so via third-party cookies</a:t>
            </a:r>
            <a:r>
              <a:rPr lang="en"/>
              <a:t>.</a:t>
            </a:r>
            <a:endParaRPr/>
          </a:p>
          <a:p>
            <a:pPr indent="0" lvl="0" marL="0" rtl="0" algn="l">
              <a:lnSpc>
                <a:spcPct val="150000"/>
              </a:lnSpc>
              <a:spcBef>
                <a:spcPts val="1200"/>
              </a:spcBef>
              <a:spcAft>
                <a:spcPts val="1200"/>
              </a:spcAft>
              <a:buNone/>
            </a:pPr>
            <a:r>
              <a:rPr lang="en"/>
              <a:t>These entities will need to become “</a:t>
            </a:r>
            <a:r>
              <a:rPr b="1" lang="en"/>
              <a:t>Cookie Compliant</a:t>
            </a:r>
            <a:r>
              <a:rPr lang="en"/>
              <a:t>” under new privacy changes and collect, track and process user information via first-party cookies.</a:t>
            </a:r>
            <a:endParaRPr/>
          </a:p>
        </p:txBody>
      </p:sp>
      <p:sp>
        <p:nvSpPr>
          <p:cNvPr id="354" name="Google Shape;354;p50"/>
          <p:cNvSpPr txBox="1"/>
          <p:nvPr>
            <p:ph type="title"/>
          </p:nvPr>
        </p:nvSpPr>
        <p:spPr>
          <a:xfrm>
            <a:off x="298475" y="160725"/>
            <a:ext cx="7134900" cy="855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What is Changing</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51"/>
          <p:cNvSpPr txBox="1"/>
          <p:nvPr>
            <p:ph type="ctrTitle"/>
          </p:nvPr>
        </p:nvSpPr>
        <p:spPr>
          <a:xfrm>
            <a:off x="311708" y="1125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What This Means For You</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52"/>
          <p:cNvSpPr txBox="1"/>
          <p:nvPr>
            <p:ph idx="1" type="body"/>
          </p:nvPr>
        </p:nvSpPr>
        <p:spPr>
          <a:xfrm>
            <a:off x="311700" y="1152475"/>
            <a:ext cx="8627100" cy="3416400"/>
          </a:xfrm>
          <a:prstGeom prst="rect">
            <a:avLst/>
          </a:prstGeom>
        </p:spPr>
        <p:txBody>
          <a:bodyPr anchorCtr="0" anchor="t" bIns="91425" lIns="91425" spcFirstLastPara="1" rIns="91425" wrap="square" tIns="91425">
            <a:normAutofit/>
          </a:bodyPr>
          <a:lstStyle/>
          <a:p>
            <a:pPr indent="0" lvl="0" marL="0" rtl="0" algn="l">
              <a:lnSpc>
                <a:spcPct val="150000"/>
              </a:lnSpc>
              <a:spcBef>
                <a:spcPts val="0"/>
              </a:spcBef>
              <a:spcAft>
                <a:spcPts val="0"/>
              </a:spcAft>
              <a:buNone/>
            </a:pPr>
            <a:r>
              <a:rPr lang="en"/>
              <a:t>Publishers, digital advertisers, and brands should rethink how they currently track online behavior today. </a:t>
            </a:r>
            <a:endParaRPr/>
          </a:p>
          <a:p>
            <a:pPr indent="0" lvl="0" marL="0" rtl="0" algn="l">
              <a:lnSpc>
                <a:spcPct val="150000"/>
              </a:lnSpc>
              <a:spcBef>
                <a:spcPts val="1200"/>
              </a:spcBef>
              <a:spcAft>
                <a:spcPts val="0"/>
              </a:spcAft>
              <a:buNone/>
            </a:pPr>
            <a:r>
              <a:rPr lang="en"/>
              <a:t>In the absence of cookies, </a:t>
            </a:r>
            <a:r>
              <a:rPr b="1" lang="en"/>
              <a:t>contextual advertising</a:t>
            </a:r>
            <a:r>
              <a:rPr lang="en"/>
              <a:t> will become “the new cookie” for many advertisers, providing relevance to consumers who are increasingly concerned they are being listened to or followed by cookie-based behavioral targeting. </a:t>
            </a:r>
            <a:endParaRPr/>
          </a:p>
          <a:p>
            <a:pPr indent="0" lvl="0" marL="0" rtl="0" algn="l">
              <a:lnSpc>
                <a:spcPct val="150000"/>
              </a:lnSpc>
              <a:spcBef>
                <a:spcPts val="1200"/>
              </a:spcBef>
              <a:spcAft>
                <a:spcPts val="1200"/>
              </a:spcAft>
              <a:buNone/>
            </a:pPr>
            <a:r>
              <a:rPr lang="en"/>
              <a:t>Think: placing an ad for Quickbooks on a finance blog or an ad for running shoes on a running forum.</a:t>
            </a:r>
            <a:endParaRPr/>
          </a:p>
        </p:txBody>
      </p:sp>
      <p:sp>
        <p:nvSpPr>
          <p:cNvPr id="365" name="Google Shape;365;p52"/>
          <p:cNvSpPr txBox="1"/>
          <p:nvPr>
            <p:ph type="title"/>
          </p:nvPr>
        </p:nvSpPr>
        <p:spPr>
          <a:xfrm>
            <a:off x="298475" y="160725"/>
            <a:ext cx="7134900" cy="855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What Does this Mean for You? </a:t>
            </a:r>
            <a:endParaRPr/>
          </a:p>
        </p:txBody>
      </p:sp>
      <p:pic>
        <p:nvPicPr>
          <p:cNvPr id="366" name="Google Shape;366;p52"/>
          <p:cNvPicPr preferRelativeResize="0"/>
          <p:nvPr/>
        </p:nvPicPr>
        <p:blipFill>
          <a:blip r:embed="rId4">
            <a:alphaModFix/>
          </a:blip>
          <a:stretch>
            <a:fillRect/>
          </a:stretch>
        </p:blipFill>
        <p:spPr>
          <a:xfrm>
            <a:off x="5177122" y="3571500"/>
            <a:ext cx="2976424" cy="1369800"/>
          </a:xfrm>
          <a:prstGeom prst="rect">
            <a:avLst/>
          </a:prstGeom>
          <a:noFill/>
          <a:ln>
            <a:noFill/>
          </a:ln>
        </p:spPr>
      </p:pic>
      <p:pic>
        <p:nvPicPr>
          <p:cNvPr id="367" name="Google Shape;367;p52"/>
          <p:cNvPicPr preferRelativeResize="0"/>
          <p:nvPr/>
        </p:nvPicPr>
        <p:blipFill>
          <a:blip r:embed="rId5">
            <a:alphaModFix/>
          </a:blip>
          <a:stretch>
            <a:fillRect/>
          </a:stretch>
        </p:blipFill>
        <p:spPr>
          <a:xfrm>
            <a:off x="1204775" y="3527286"/>
            <a:ext cx="3090252" cy="145822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53"/>
          <p:cNvSpPr txBox="1"/>
          <p:nvPr>
            <p:ph type="title"/>
          </p:nvPr>
        </p:nvSpPr>
        <p:spPr>
          <a:xfrm>
            <a:off x="357675" y="2112075"/>
            <a:ext cx="8528400" cy="2215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600"/>
              <a:t>Contextual Targeting is where the cookie conversation is headed and trend reports have shown a 60% positive sentiment from consumers towards brands when ads that appear are more relevant.</a:t>
            </a:r>
            <a:endParaRPr sz="26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54"/>
          <p:cNvSpPr txBox="1"/>
          <p:nvPr>
            <p:ph type="title"/>
          </p:nvPr>
        </p:nvSpPr>
        <p:spPr>
          <a:xfrm>
            <a:off x="298475" y="160725"/>
            <a:ext cx="7134900" cy="855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Additional Steps To Take</a:t>
            </a:r>
            <a:endParaRPr/>
          </a:p>
        </p:txBody>
      </p:sp>
      <p:sp>
        <p:nvSpPr>
          <p:cNvPr id="378" name="Google Shape;378;p54"/>
          <p:cNvSpPr txBox="1"/>
          <p:nvPr/>
        </p:nvSpPr>
        <p:spPr>
          <a:xfrm>
            <a:off x="6163000" y="2269225"/>
            <a:ext cx="17232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EFEFD"/>
                </a:solidFill>
                <a:latin typeface="Open Sans"/>
                <a:ea typeface="Open Sans"/>
                <a:cs typeface="Open Sans"/>
                <a:sym typeface="Open Sans"/>
              </a:rPr>
              <a:t>Consider investing in a cross-device platform to give you a </a:t>
            </a:r>
            <a:r>
              <a:rPr b="1" lang="en">
                <a:solidFill>
                  <a:srgbClr val="FEFEFD"/>
                </a:solidFill>
                <a:latin typeface="Open Sans"/>
                <a:ea typeface="Open Sans"/>
                <a:cs typeface="Open Sans"/>
                <a:sym typeface="Open Sans"/>
              </a:rPr>
              <a:t>360-view</a:t>
            </a:r>
            <a:r>
              <a:rPr lang="en">
                <a:solidFill>
                  <a:srgbClr val="FEFEFD"/>
                </a:solidFill>
                <a:latin typeface="Open Sans"/>
                <a:ea typeface="Open Sans"/>
                <a:cs typeface="Open Sans"/>
                <a:sym typeface="Open Sans"/>
              </a:rPr>
              <a:t> of your customer</a:t>
            </a:r>
            <a:endParaRPr>
              <a:solidFill>
                <a:srgbClr val="FEFEFD"/>
              </a:solidFill>
              <a:latin typeface="Open Sans"/>
              <a:ea typeface="Open Sans"/>
              <a:cs typeface="Open Sans"/>
              <a:sym typeface="Open Sans"/>
            </a:endParaRPr>
          </a:p>
        </p:txBody>
      </p:sp>
      <p:sp>
        <p:nvSpPr>
          <p:cNvPr id="379" name="Google Shape;379;p54"/>
          <p:cNvSpPr txBox="1"/>
          <p:nvPr/>
        </p:nvSpPr>
        <p:spPr>
          <a:xfrm>
            <a:off x="468125" y="2161250"/>
            <a:ext cx="1723200" cy="169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EFEFD"/>
                </a:solidFill>
                <a:latin typeface="Open Sans"/>
                <a:ea typeface="Open Sans"/>
                <a:cs typeface="Open Sans"/>
                <a:sym typeface="Open Sans"/>
              </a:rPr>
              <a:t>Set aside time to </a:t>
            </a:r>
            <a:r>
              <a:rPr b="1" lang="en">
                <a:solidFill>
                  <a:srgbClr val="FEFEFD"/>
                </a:solidFill>
                <a:latin typeface="Open Sans"/>
                <a:ea typeface="Open Sans"/>
                <a:cs typeface="Open Sans"/>
                <a:sym typeface="Open Sans"/>
              </a:rPr>
              <a:t>audit</a:t>
            </a:r>
            <a:r>
              <a:rPr lang="en">
                <a:solidFill>
                  <a:srgbClr val="FEFEFD"/>
                </a:solidFill>
                <a:latin typeface="Open Sans"/>
                <a:ea typeface="Open Sans"/>
                <a:cs typeface="Open Sans"/>
                <a:sym typeface="Open Sans"/>
              </a:rPr>
              <a:t> your current website, CRM &amp; MA systems to ensure you are prepared for these changes</a:t>
            </a:r>
            <a:endParaRPr>
              <a:solidFill>
                <a:srgbClr val="FEFEFD"/>
              </a:solidFill>
              <a:latin typeface="Open Sans"/>
              <a:ea typeface="Open Sans"/>
              <a:cs typeface="Open Sans"/>
              <a:sym typeface="Open Sans"/>
            </a:endParaRPr>
          </a:p>
        </p:txBody>
      </p:sp>
      <p:sp>
        <p:nvSpPr>
          <p:cNvPr id="380" name="Google Shape;380;p54"/>
          <p:cNvSpPr txBox="1"/>
          <p:nvPr/>
        </p:nvSpPr>
        <p:spPr>
          <a:xfrm>
            <a:off x="3315563" y="2304350"/>
            <a:ext cx="17232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EFEFD"/>
                </a:solidFill>
                <a:latin typeface="Open Sans"/>
                <a:ea typeface="Open Sans"/>
                <a:cs typeface="Open Sans"/>
                <a:sym typeface="Open Sans"/>
              </a:rPr>
              <a:t>Enable </a:t>
            </a:r>
            <a:r>
              <a:rPr b="1" lang="en">
                <a:solidFill>
                  <a:srgbClr val="FEFEFD"/>
                </a:solidFill>
                <a:latin typeface="Open Sans"/>
                <a:ea typeface="Open Sans"/>
                <a:cs typeface="Open Sans"/>
                <a:sym typeface="Open Sans"/>
              </a:rPr>
              <a:t>First-Party Tracking</a:t>
            </a:r>
            <a:r>
              <a:rPr lang="en">
                <a:solidFill>
                  <a:srgbClr val="FEFEFD"/>
                </a:solidFill>
                <a:latin typeface="Open Sans"/>
                <a:ea typeface="Open Sans"/>
                <a:cs typeface="Open Sans"/>
                <a:sym typeface="Open Sans"/>
              </a:rPr>
              <a:t> and</a:t>
            </a:r>
            <a:endParaRPr>
              <a:solidFill>
                <a:srgbClr val="FEFEFD"/>
              </a:solidFill>
              <a:latin typeface="Open Sans"/>
              <a:ea typeface="Open Sans"/>
              <a:cs typeface="Open Sans"/>
              <a:sym typeface="Open Sans"/>
            </a:endParaRPr>
          </a:p>
          <a:p>
            <a:pPr indent="0" lvl="0" marL="0" rtl="0" algn="l">
              <a:spcBef>
                <a:spcPts val="0"/>
              </a:spcBef>
              <a:spcAft>
                <a:spcPts val="0"/>
              </a:spcAft>
              <a:buNone/>
            </a:pPr>
            <a:r>
              <a:rPr b="1" lang="en">
                <a:solidFill>
                  <a:srgbClr val="FEFEFD"/>
                </a:solidFill>
                <a:latin typeface="Open Sans"/>
                <a:ea typeface="Open Sans"/>
                <a:cs typeface="Open Sans"/>
                <a:sym typeface="Open Sans"/>
              </a:rPr>
              <a:t>Force HTTPS</a:t>
            </a:r>
            <a:r>
              <a:rPr lang="en">
                <a:solidFill>
                  <a:srgbClr val="FEFEFD"/>
                </a:solidFill>
                <a:latin typeface="Open Sans"/>
                <a:ea typeface="Open Sans"/>
                <a:cs typeface="Open Sans"/>
                <a:sym typeface="Open Sans"/>
              </a:rPr>
              <a:t> in your MA account settings</a:t>
            </a:r>
            <a:endParaRPr>
              <a:solidFill>
                <a:srgbClr val="FEFEFD"/>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37"/>
          <p:cNvSpPr txBox="1"/>
          <p:nvPr/>
        </p:nvSpPr>
        <p:spPr>
          <a:xfrm>
            <a:off x="304800" y="422300"/>
            <a:ext cx="7391100" cy="468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None/>
            </a:pPr>
            <a:r>
              <a:rPr lang="en" sz="3000">
                <a:solidFill>
                  <a:srgbClr val="12191B"/>
                </a:solidFill>
                <a:latin typeface="Overpass"/>
                <a:ea typeface="Overpass"/>
                <a:cs typeface="Overpass"/>
                <a:sym typeface="Overpass"/>
              </a:rPr>
              <a:t>Special Thanks To Our Sponsors    </a:t>
            </a:r>
            <a:endParaRPr sz="3000">
              <a:solidFill>
                <a:srgbClr val="12191B"/>
              </a:solidFill>
              <a:latin typeface="Overpass"/>
              <a:ea typeface="Overpass"/>
              <a:cs typeface="Overpass"/>
              <a:sym typeface="Overpass"/>
            </a:endParaRPr>
          </a:p>
        </p:txBody>
      </p:sp>
      <p:sp>
        <p:nvSpPr>
          <p:cNvPr id="252" name="Google Shape;252;p37"/>
          <p:cNvSpPr/>
          <p:nvPr/>
        </p:nvSpPr>
        <p:spPr>
          <a:xfrm rot="-5400000">
            <a:off x="4529550" y="-4535100"/>
            <a:ext cx="84900" cy="9155100"/>
          </a:xfrm>
          <a:prstGeom prst="rect">
            <a:avLst/>
          </a:prstGeom>
          <a:gradFill>
            <a:gsLst>
              <a:gs pos="0">
                <a:srgbClr val="4A0A77"/>
              </a:gs>
              <a:gs pos="100000">
                <a:srgbClr val="78C8CF"/>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53" name="Google Shape;253;p37"/>
          <p:cNvPicPr preferRelativeResize="0"/>
          <p:nvPr/>
        </p:nvPicPr>
        <p:blipFill>
          <a:blip r:embed="rId3">
            <a:alphaModFix/>
          </a:blip>
          <a:stretch>
            <a:fillRect/>
          </a:stretch>
        </p:blipFill>
        <p:spPr>
          <a:xfrm>
            <a:off x="7398925" y="233437"/>
            <a:ext cx="1571751" cy="846325"/>
          </a:xfrm>
          <a:prstGeom prst="rect">
            <a:avLst/>
          </a:prstGeom>
          <a:noFill/>
          <a:ln>
            <a:noFill/>
          </a:ln>
        </p:spPr>
      </p:pic>
      <p:pic>
        <p:nvPicPr>
          <p:cNvPr id="254" name="Google Shape;254;p37"/>
          <p:cNvPicPr preferRelativeResize="0"/>
          <p:nvPr/>
        </p:nvPicPr>
        <p:blipFill>
          <a:blip r:embed="rId4">
            <a:alphaModFix/>
          </a:blip>
          <a:stretch>
            <a:fillRect/>
          </a:stretch>
        </p:blipFill>
        <p:spPr>
          <a:xfrm>
            <a:off x="2925227" y="1621435"/>
            <a:ext cx="1483727" cy="499557"/>
          </a:xfrm>
          <a:prstGeom prst="rect">
            <a:avLst/>
          </a:prstGeom>
          <a:noFill/>
          <a:ln>
            <a:noFill/>
          </a:ln>
        </p:spPr>
      </p:pic>
      <p:pic>
        <p:nvPicPr>
          <p:cNvPr id="255" name="Google Shape;255;p37"/>
          <p:cNvPicPr preferRelativeResize="0"/>
          <p:nvPr/>
        </p:nvPicPr>
        <p:blipFill>
          <a:blip r:embed="rId5">
            <a:alphaModFix/>
          </a:blip>
          <a:stretch>
            <a:fillRect/>
          </a:stretch>
        </p:blipFill>
        <p:spPr>
          <a:xfrm>
            <a:off x="7557380" y="3636992"/>
            <a:ext cx="1344961" cy="376688"/>
          </a:xfrm>
          <a:prstGeom prst="rect">
            <a:avLst/>
          </a:prstGeom>
          <a:noFill/>
          <a:ln>
            <a:noFill/>
          </a:ln>
        </p:spPr>
      </p:pic>
      <p:pic>
        <p:nvPicPr>
          <p:cNvPr id="256" name="Google Shape;256;p37"/>
          <p:cNvPicPr preferRelativeResize="0"/>
          <p:nvPr/>
        </p:nvPicPr>
        <p:blipFill>
          <a:blip r:embed="rId6">
            <a:alphaModFix/>
          </a:blip>
          <a:stretch>
            <a:fillRect/>
          </a:stretch>
        </p:blipFill>
        <p:spPr>
          <a:xfrm>
            <a:off x="2803498" y="4544225"/>
            <a:ext cx="1342860" cy="340650"/>
          </a:xfrm>
          <a:prstGeom prst="rect">
            <a:avLst/>
          </a:prstGeom>
          <a:noFill/>
          <a:ln>
            <a:noFill/>
          </a:ln>
        </p:spPr>
      </p:pic>
      <p:pic>
        <p:nvPicPr>
          <p:cNvPr id="257" name="Google Shape;257;p37"/>
          <p:cNvPicPr preferRelativeResize="0"/>
          <p:nvPr/>
        </p:nvPicPr>
        <p:blipFill>
          <a:blip r:embed="rId7">
            <a:alphaModFix/>
          </a:blip>
          <a:stretch>
            <a:fillRect/>
          </a:stretch>
        </p:blipFill>
        <p:spPr>
          <a:xfrm>
            <a:off x="4763020" y="1471217"/>
            <a:ext cx="1138804" cy="800001"/>
          </a:xfrm>
          <a:prstGeom prst="rect">
            <a:avLst/>
          </a:prstGeom>
          <a:noFill/>
          <a:ln>
            <a:noFill/>
          </a:ln>
        </p:spPr>
      </p:pic>
      <p:pic>
        <p:nvPicPr>
          <p:cNvPr id="258" name="Google Shape;258;p37"/>
          <p:cNvPicPr preferRelativeResize="0"/>
          <p:nvPr/>
        </p:nvPicPr>
        <p:blipFill>
          <a:blip r:embed="rId8">
            <a:alphaModFix/>
          </a:blip>
          <a:stretch>
            <a:fillRect/>
          </a:stretch>
        </p:blipFill>
        <p:spPr>
          <a:xfrm>
            <a:off x="1655573" y="2668608"/>
            <a:ext cx="1926936" cy="305510"/>
          </a:xfrm>
          <a:prstGeom prst="rect">
            <a:avLst/>
          </a:prstGeom>
          <a:noFill/>
          <a:ln>
            <a:noFill/>
          </a:ln>
        </p:spPr>
      </p:pic>
      <p:pic>
        <p:nvPicPr>
          <p:cNvPr id="259" name="Google Shape;259;p37"/>
          <p:cNvPicPr preferRelativeResize="0"/>
          <p:nvPr/>
        </p:nvPicPr>
        <p:blipFill>
          <a:blip r:embed="rId9">
            <a:alphaModFix/>
          </a:blip>
          <a:stretch>
            <a:fillRect/>
          </a:stretch>
        </p:blipFill>
        <p:spPr>
          <a:xfrm>
            <a:off x="3890500" y="2668159"/>
            <a:ext cx="1589063" cy="305510"/>
          </a:xfrm>
          <a:prstGeom prst="rect">
            <a:avLst/>
          </a:prstGeom>
          <a:noFill/>
          <a:ln>
            <a:noFill/>
          </a:ln>
        </p:spPr>
      </p:pic>
      <p:cxnSp>
        <p:nvCxnSpPr>
          <p:cNvPr id="260" name="Google Shape;260;p37"/>
          <p:cNvCxnSpPr/>
          <p:nvPr/>
        </p:nvCxnSpPr>
        <p:spPr>
          <a:xfrm flipH="1" rot="10800000">
            <a:off x="2122498" y="2414024"/>
            <a:ext cx="5081700" cy="35400"/>
          </a:xfrm>
          <a:prstGeom prst="straightConnector1">
            <a:avLst/>
          </a:prstGeom>
          <a:noFill/>
          <a:ln cap="flat" cmpd="sng" w="9525">
            <a:solidFill>
              <a:schemeClr val="lt2"/>
            </a:solidFill>
            <a:prstDash val="solid"/>
            <a:round/>
            <a:headEnd len="med" w="med" type="none"/>
            <a:tailEnd len="med" w="med" type="none"/>
          </a:ln>
        </p:spPr>
      </p:cxnSp>
      <p:cxnSp>
        <p:nvCxnSpPr>
          <p:cNvPr id="261" name="Google Shape;261;p37"/>
          <p:cNvCxnSpPr/>
          <p:nvPr/>
        </p:nvCxnSpPr>
        <p:spPr>
          <a:xfrm flipH="1" rot="10800000">
            <a:off x="2122498" y="3278375"/>
            <a:ext cx="5081700" cy="35400"/>
          </a:xfrm>
          <a:prstGeom prst="straightConnector1">
            <a:avLst/>
          </a:prstGeom>
          <a:noFill/>
          <a:ln cap="flat" cmpd="sng" w="9525">
            <a:solidFill>
              <a:schemeClr val="lt2"/>
            </a:solidFill>
            <a:prstDash val="solid"/>
            <a:round/>
            <a:headEnd len="med" w="med" type="none"/>
            <a:tailEnd len="med" w="med" type="none"/>
          </a:ln>
        </p:spPr>
      </p:cxnSp>
      <p:cxnSp>
        <p:nvCxnSpPr>
          <p:cNvPr id="262" name="Google Shape;262;p37"/>
          <p:cNvCxnSpPr/>
          <p:nvPr/>
        </p:nvCxnSpPr>
        <p:spPr>
          <a:xfrm flipH="1" rot="10800000">
            <a:off x="2122498" y="4286783"/>
            <a:ext cx="5081700" cy="35400"/>
          </a:xfrm>
          <a:prstGeom prst="straightConnector1">
            <a:avLst/>
          </a:prstGeom>
          <a:noFill/>
          <a:ln cap="flat" cmpd="sng" w="9525">
            <a:solidFill>
              <a:schemeClr val="lt2"/>
            </a:solidFill>
            <a:prstDash val="solid"/>
            <a:round/>
            <a:headEnd len="med" w="med" type="none"/>
            <a:tailEnd len="med" w="med" type="none"/>
          </a:ln>
        </p:spPr>
      </p:cxnSp>
      <p:pic>
        <p:nvPicPr>
          <p:cNvPr id="263" name="Google Shape;263;p37"/>
          <p:cNvPicPr preferRelativeResize="0"/>
          <p:nvPr/>
        </p:nvPicPr>
        <p:blipFill>
          <a:blip r:embed="rId10">
            <a:alphaModFix/>
          </a:blip>
          <a:stretch>
            <a:fillRect/>
          </a:stretch>
        </p:blipFill>
        <p:spPr>
          <a:xfrm>
            <a:off x="4630948" y="4537869"/>
            <a:ext cx="1003136" cy="376688"/>
          </a:xfrm>
          <a:prstGeom prst="rect">
            <a:avLst/>
          </a:prstGeom>
          <a:noFill/>
          <a:ln>
            <a:noFill/>
          </a:ln>
        </p:spPr>
      </p:pic>
      <p:sp>
        <p:nvSpPr>
          <p:cNvPr id="264" name="Google Shape;264;p37"/>
          <p:cNvSpPr txBox="1"/>
          <p:nvPr/>
        </p:nvSpPr>
        <p:spPr>
          <a:xfrm>
            <a:off x="2046298" y="1039350"/>
            <a:ext cx="5081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Title</a:t>
            </a:r>
            <a:endParaRPr/>
          </a:p>
        </p:txBody>
      </p:sp>
      <p:sp>
        <p:nvSpPr>
          <p:cNvPr id="265" name="Google Shape;265;p37"/>
          <p:cNvSpPr txBox="1"/>
          <p:nvPr/>
        </p:nvSpPr>
        <p:spPr>
          <a:xfrm>
            <a:off x="2136598" y="2231629"/>
            <a:ext cx="50535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Platinum</a:t>
            </a:r>
            <a:endParaRPr/>
          </a:p>
        </p:txBody>
      </p:sp>
      <p:sp>
        <p:nvSpPr>
          <p:cNvPr id="266" name="Google Shape;266;p37"/>
          <p:cNvSpPr txBox="1"/>
          <p:nvPr/>
        </p:nvSpPr>
        <p:spPr>
          <a:xfrm>
            <a:off x="2122498" y="3072850"/>
            <a:ext cx="50535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Gold</a:t>
            </a:r>
            <a:endParaRPr/>
          </a:p>
        </p:txBody>
      </p:sp>
      <p:sp>
        <p:nvSpPr>
          <p:cNvPr id="267" name="Google Shape;267;p37"/>
          <p:cNvSpPr txBox="1"/>
          <p:nvPr/>
        </p:nvSpPr>
        <p:spPr>
          <a:xfrm>
            <a:off x="2122498" y="4081259"/>
            <a:ext cx="50535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Silver</a:t>
            </a:r>
            <a:endParaRPr/>
          </a:p>
        </p:txBody>
      </p:sp>
      <p:pic>
        <p:nvPicPr>
          <p:cNvPr id="268" name="Google Shape;268;p37"/>
          <p:cNvPicPr preferRelativeResize="0"/>
          <p:nvPr/>
        </p:nvPicPr>
        <p:blipFill>
          <a:blip r:embed="rId11">
            <a:alphaModFix/>
          </a:blip>
          <a:stretch>
            <a:fillRect/>
          </a:stretch>
        </p:blipFill>
        <p:spPr>
          <a:xfrm>
            <a:off x="5842086" y="2599884"/>
            <a:ext cx="1686493" cy="442951"/>
          </a:xfrm>
          <a:prstGeom prst="rect">
            <a:avLst/>
          </a:prstGeom>
          <a:noFill/>
          <a:ln>
            <a:noFill/>
          </a:ln>
        </p:spPr>
      </p:pic>
      <p:pic>
        <p:nvPicPr>
          <p:cNvPr id="269" name="Google Shape;269;p37"/>
          <p:cNvPicPr preferRelativeResize="0"/>
          <p:nvPr/>
        </p:nvPicPr>
        <p:blipFill>
          <a:blip r:embed="rId12">
            <a:alphaModFix/>
          </a:blip>
          <a:stretch>
            <a:fillRect/>
          </a:stretch>
        </p:blipFill>
        <p:spPr>
          <a:xfrm>
            <a:off x="2863220" y="3578779"/>
            <a:ext cx="2100627" cy="442951"/>
          </a:xfrm>
          <a:prstGeom prst="rect">
            <a:avLst/>
          </a:prstGeom>
          <a:noFill/>
          <a:ln>
            <a:noFill/>
          </a:ln>
        </p:spPr>
      </p:pic>
      <p:pic>
        <p:nvPicPr>
          <p:cNvPr id="270" name="Google Shape;270;p37"/>
          <p:cNvPicPr preferRelativeResize="0"/>
          <p:nvPr/>
        </p:nvPicPr>
        <p:blipFill>
          <a:blip r:embed="rId13">
            <a:alphaModFix/>
          </a:blip>
          <a:stretch>
            <a:fillRect/>
          </a:stretch>
        </p:blipFill>
        <p:spPr>
          <a:xfrm>
            <a:off x="224719" y="3617760"/>
            <a:ext cx="2275955" cy="364966"/>
          </a:xfrm>
          <a:prstGeom prst="rect">
            <a:avLst/>
          </a:prstGeom>
          <a:noFill/>
          <a:ln>
            <a:noFill/>
          </a:ln>
        </p:spPr>
      </p:pic>
      <p:pic>
        <p:nvPicPr>
          <p:cNvPr id="271" name="Google Shape;271;p37"/>
          <p:cNvPicPr preferRelativeResize="0"/>
          <p:nvPr/>
        </p:nvPicPr>
        <p:blipFill>
          <a:blip r:embed="rId14">
            <a:alphaModFix/>
          </a:blip>
          <a:stretch>
            <a:fillRect/>
          </a:stretch>
        </p:blipFill>
        <p:spPr>
          <a:xfrm>
            <a:off x="632400" y="4519090"/>
            <a:ext cx="1686502" cy="291083"/>
          </a:xfrm>
          <a:prstGeom prst="rect">
            <a:avLst/>
          </a:prstGeom>
          <a:noFill/>
          <a:ln>
            <a:noFill/>
          </a:ln>
        </p:spPr>
      </p:pic>
      <p:pic>
        <p:nvPicPr>
          <p:cNvPr id="272" name="Google Shape;272;p37"/>
          <p:cNvPicPr preferRelativeResize="0"/>
          <p:nvPr/>
        </p:nvPicPr>
        <p:blipFill>
          <a:blip r:embed="rId15">
            <a:alphaModFix/>
          </a:blip>
          <a:stretch>
            <a:fillRect/>
          </a:stretch>
        </p:blipFill>
        <p:spPr>
          <a:xfrm>
            <a:off x="6118675" y="4464776"/>
            <a:ext cx="874252" cy="499549"/>
          </a:xfrm>
          <a:prstGeom prst="rect">
            <a:avLst/>
          </a:prstGeom>
          <a:noFill/>
          <a:ln>
            <a:noFill/>
          </a:ln>
        </p:spPr>
      </p:pic>
      <p:pic>
        <p:nvPicPr>
          <p:cNvPr id="273" name="Google Shape;273;p37"/>
          <p:cNvPicPr preferRelativeResize="0"/>
          <p:nvPr/>
        </p:nvPicPr>
        <p:blipFill>
          <a:blip r:embed="rId16">
            <a:alphaModFix/>
          </a:blip>
          <a:stretch>
            <a:fillRect/>
          </a:stretch>
        </p:blipFill>
        <p:spPr>
          <a:xfrm>
            <a:off x="7417957" y="4557673"/>
            <a:ext cx="1144392" cy="305510"/>
          </a:xfrm>
          <a:prstGeom prst="rect">
            <a:avLst/>
          </a:prstGeom>
          <a:noFill/>
          <a:ln>
            <a:noFill/>
          </a:ln>
        </p:spPr>
      </p:pic>
      <p:pic>
        <p:nvPicPr>
          <p:cNvPr id="274" name="Google Shape;274;p37"/>
          <p:cNvPicPr preferRelativeResize="0"/>
          <p:nvPr/>
        </p:nvPicPr>
        <p:blipFill>
          <a:blip r:embed="rId17">
            <a:alphaModFix/>
          </a:blip>
          <a:stretch>
            <a:fillRect/>
          </a:stretch>
        </p:blipFill>
        <p:spPr>
          <a:xfrm>
            <a:off x="5326400" y="3679803"/>
            <a:ext cx="1868422" cy="2910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55"/>
          <p:cNvSpPr txBox="1"/>
          <p:nvPr>
            <p:ph idx="1" type="subTitle"/>
          </p:nvPr>
        </p:nvSpPr>
        <p:spPr>
          <a:xfrm>
            <a:off x="5024275" y="1491725"/>
            <a:ext cx="3656700" cy="3066300"/>
          </a:xfrm>
          <a:prstGeom prst="rect">
            <a:avLst/>
          </a:prstGeom>
        </p:spPr>
        <p:txBody>
          <a:bodyPr anchorCtr="0" anchor="t" bIns="0" lIns="0" spcFirstLastPara="1" rIns="0" wrap="square" tIns="0">
            <a:normAutofit/>
          </a:bodyPr>
          <a:lstStyle/>
          <a:p>
            <a:pPr indent="0" lvl="0" marL="0" rtl="0" algn="ctr">
              <a:spcBef>
                <a:spcPts val="400"/>
              </a:spcBef>
              <a:spcAft>
                <a:spcPts val="0"/>
              </a:spcAft>
              <a:buNone/>
            </a:pPr>
            <a:r>
              <a:rPr b="1" lang="en" sz="1200"/>
              <a:t>CCPA/CPRA</a:t>
            </a:r>
            <a:endParaRPr b="1" sz="1200"/>
          </a:p>
          <a:p>
            <a:pPr indent="0" lvl="0" marL="0" rtl="0" algn="l">
              <a:spcBef>
                <a:spcPts val="400"/>
              </a:spcBef>
              <a:spcAft>
                <a:spcPts val="0"/>
              </a:spcAft>
              <a:buNone/>
            </a:pPr>
            <a:r>
              <a:t/>
            </a:r>
            <a:endParaRPr sz="1200"/>
          </a:p>
          <a:p>
            <a:pPr indent="-304800" lvl="0" marL="457200" rtl="0" algn="l">
              <a:lnSpc>
                <a:spcPct val="150000"/>
              </a:lnSpc>
              <a:spcBef>
                <a:spcPts val="400"/>
              </a:spcBef>
              <a:spcAft>
                <a:spcPts val="0"/>
              </a:spcAft>
              <a:buSzPts val="1200"/>
              <a:buChar char="●"/>
            </a:pPr>
            <a:r>
              <a:rPr lang="en" sz="1200"/>
              <a:t>Prominently display a link to a "</a:t>
            </a:r>
            <a:r>
              <a:rPr b="1" lang="en" sz="1200"/>
              <a:t>Do Not Sell (or Share) My Personal Information</a:t>
            </a:r>
            <a:r>
              <a:rPr lang="en" sz="1200"/>
              <a:t>" page on each webpage where third-party cookies are set.</a:t>
            </a:r>
            <a:endParaRPr sz="1200"/>
          </a:p>
          <a:p>
            <a:pPr indent="0" lvl="0" marL="0" rtl="0" algn="l">
              <a:spcBef>
                <a:spcPts val="400"/>
              </a:spcBef>
              <a:spcAft>
                <a:spcPts val="0"/>
              </a:spcAft>
              <a:buNone/>
            </a:pPr>
            <a:r>
              <a:t/>
            </a:r>
            <a:endParaRPr sz="1200"/>
          </a:p>
          <a:p>
            <a:pPr indent="0" lvl="0" marL="0" rtl="0" algn="l">
              <a:spcBef>
                <a:spcPts val="400"/>
              </a:spcBef>
              <a:spcAft>
                <a:spcPts val="0"/>
              </a:spcAft>
              <a:buNone/>
            </a:pPr>
            <a:r>
              <a:t/>
            </a:r>
            <a:endParaRPr sz="1200"/>
          </a:p>
          <a:p>
            <a:pPr indent="0" lvl="0" marL="0" rtl="0" algn="l">
              <a:spcBef>
                <a:spcPts val="400"/>
              </a:spcBef>
              <a:spcAft>
                <a:spcPts val="400"/>
              </a:spcAft>
              <a:buNone/>
            </a:pPr>
            <a:r>
              <a:t/>
            </a:r>
            <a:endParaRPr sz="1200"/>
          </a:p>
        </p:txBody>
      </p:sp>
      <p:sp>
        <p:nvSpPr>
          <p:cNvPr id="386" name="Google Shape;386;p55"/>
          <p:cNvSpPr txBox="1"/>
          <p:nvPr>
            <p:ph idx="2" type="subTitle"/>
          </p:nvPr>
        </p:nvSpPr>
        <p:spPr>
          <a:xfrm>
            <a:off x="498700" y="1491725"/>
            <a:ext cx="3743700" cy="3066300"/>
          </a:xfrm>
          <a:prstGeom prst="rect">
            <a:avLst/>
          </a:prstGeom>
        </p:spPr>
        <p:txBody>
          <a:bodyPr anchorCtr="0" anchor="t" bIns="0" lIns="0" spcFirstLastPara="1" rIns="0" wrap="square" tIns="0">
            <a:noAutofit/>
          </a:bodyPr>
          <a:lstStyle/>
          <a:p>
            <a:pPr indent="0" lvl="0" marL="0" rtl="0" algn="ctr">
              <a:lnSpc>
                <a:spcPct val="83000"/>
              </a:lnSpc>
              <a:spcBef>
                <a:spcPts val="400"/>
              </a:spcBef>
              <a:spcAft>
                <a:spcPts val="0"/>
              </a:spcAft>
              <a:buSzPts val="935"/>
              <a:buNone/>
            </a:pPr>
            <a:r>
              <a:rPr b="1" lang="en" sz="1200"/>
              <a:t>GDPR</a:t>
            </a:r>
            <a:endParaRPr b="1" sz="1200"/>
          </a:p>
          <a:p>
            <a:pPr indent="-304800" lvl="0" marL="457200" rtl="0" algn="l">
              <a:lnSpc>
                <a:spcPct val="130000"/>
              </a:lnSpc>
              <a:spcBef>
                <a:spcPts val="400"/>
              </a:spcBef>
              <a:spcAft>
                <a:spcPts val="0"/>
              </a:spcAft>
              <a:buSzPts val="1200"/>
              <a:buChar char="●"/>
            </a:pPr>
            <a:r>
              <a:rPr b="1" lang="en" sz="1200"/>
              <a:t>Receive</a:t>
            </a:r>
            <a:r>
              <a:rPr lang="en" sz="1200"/>
              <a:t> users’ </a:t>
            </a:r>
            <a:r>
              <a:rPr b="1" lang="en" sz="1200"/>
              <a:t>consent</a:t>
            </a:r>
            <a:r>
              <a:rPr lang="en" sz="1200"/>
              <a:t> before using any cookies (except strictly necessary cookies)</a:t>
            </a:r>
            <a:endParaRPr sz="1200"/>
          </a:p>
          <a:p>
            <a:pPr indent="-304800" lvl="0" marL="457200" rtl="0" algn="l">
              <a:lnSpc>
                <a:spcPct val="130000"/>
              </a:lnSpc>
              <a:spcBef>
                <a:spcPts val="0"/>
              </a:spcBef>
              <a:spcAft>
                <a:spcPts val="0"/>
              </a:spcAft>
              <a:buSzPts val="1200"/>
              <a:buChar char="●"/>
            </a:pPr>
            <a:r>
              <a:rPr b="1" lang="en" sz="1200"/>
              <a:t>Provide</a:t>
            </a:r>
            <a:r>
              <a:rPr lang="en" sz="1200"/>
              <a:t> accurate and specific </a:t>
            </a:r>
            <a:r>
              <a:rPr b="1" lang="en" sz="1200"/>
              <a:t>information</a:t>
            </a:r>
            <a:r>
              <a:rPr lang="en" sz="1200"/>
              <a:t> about the data each cookie tracks and its </a:t>
            </a:r>
            <a:r>
              <a:rPr b="1" lang="en" sz="1200"/>
              <a:t>purpose</a:t>
            </a:r>
            <a:r>
              <a:rPr lang="en" sz="1200"/>
              <a:t> in plain language </a:t>
            </a:r>
            <a:r>
              <a:rPr b="1" lang="en" sz="1200"/>
              <a:t>before</a:t>
            </a:r>
            <a:r>
              <a:rPr lang="en" sz="1200"/>
              <a:t> </a:t>
            </a:r>
            <a:r>
              <a:rPr b="1" lang="en" sz="1200"/>
              <a:t>consent</a:t>
            </a:r>
            <a:r>
              <a:rPr lang="en" sz="1200"/>
              <a:t> is received</a:t>
            </a:r>
            <a:endParaRPr sz="1200"/>
          </a:p>
          <a:p>
            <a:pPr indent="-304800" lvl="0" marL="457200" rtl="0" algn="l">
              <a:lnSpc>
                <a:spcPct val="130000"/>
              </a:lnSpc>
              <a:spcBef>
                <a:spcPts val="0"/>
              </a:spcBef>
              <a:spcAft>
                <a:spcPts val="0"/>
              </a:spcAft>
              <a:buSzPts val="1200"/>
              <a:buChar char="●"/>
            </a:pPr>
            <a:r>
              <a:rPr b="1" lang="en" sz="1200"/>
              <a:t>Document</a:t>
            </a:r>
            <a:r>
              <a:rPr lang="en" sz="1200"/>
              <a:t> and </a:t>
            </a:r>
            <a:r>
              <a:rPr b="1" lang="en" sz="1200"/>
              <a:t>store</a:t>
            </a:r>
            <a:r>
              <a:rPr lang="en" sz="1200"/>
              <a:t> consent received from users</a:t>
            </a:r>
            <a:endParaRPr sz="1200"/>
          </a:p>
          <a:p>
            <a:pPr indent="-304800" lvl="0" marL="457200" rtl="0" algn="l">
              <a:lnSpc>
                <a:spcPct val="130000"/>
              </a:lnSpc>
              <a:spcBef>
                <a:spcPts val="0"/>
              </a:spcBef>
              <a:spcAft>
                <a:spcPts val="0"/>
              </a:spcAft>
              <a:buSzPts val="1200"/>
              <a:buChar char="●"/>
            </a:pPr>
            <a:r>
              <a:rPr b="1" lang="en" sz="1200"/>
              <a:t>Allow</a:t>
            </a:r>
            <a:r>
              <a:rPr lang="en" sz="1200"/>
              <a:t> users to </a:t>
            </a:r>
            <a:r>
              <a:rPr b="1" lang="en" sz="1200"/>
              <a:t>access</a:t>
            </a:r>
            <a:r>
              <a:rPr lang="en" sz="1200"/>
              <a:t> your service even if they refuse to allow the use of certain cookies</a:t>
            </a:r>
            <a:endParaRPr sz="1200"/>
          </a:p>
          <a:p>
            <a:pPr indent="-304800" lvl="0" marL="457200" rtl="0" algn="l">
              <a:lnSpc>
                <a:spcPct val="130000"/>
              </a:lnSpc>
              <a:spcBef>
                <a:spcPts val="0"/>
              </a:spcBef>
              <a:spcAft>
                <a:spcPts val="0"/>
              </a:spcAft>
              <a:buSzPts val="1200"/>
              <a:buChar char="●"/>
            </a:pPr>
            <a:r>
              <a:rPr lang="en" sz="1200"/>
              <a:t>Make it as easy for users to </a:t>
            </a:r>
            <a:r>
              <a:rPr b="1" lang="en" sz="1200"/>
              <a:t>withdraw</a:t>
            </a:r>
            <a:r>
              <a:rPr lang="en" sz="1200"/>
              <a:t> their </a:t>
            </a:r>
            <a:r>
              <a:rPr b="1" lang="en" sz="1200"/>
              <a:t>consent</a:t>
            </a:r>
            <a:r>
              <a:rPr lang="en" sz="1200"/>
              <a:t> as it was for them to give it</a:t>
            </a:r>
            <a:endParaRPr b="1" sz="1200"/>
          </a:p>
        </p:txBody>
      </p:sp>
      <p:sp>
        <p:nvSpPr>
          <p:cNvPr id="387" name="Google Shape;387;p55"/>
          <p:cNvSpPr txBox="1"/>
          <p:nvPr>
            <p:ph type="title"/>
          </p:nvPr>
        </p:nvSpPr>
        <p:spPr>
          <a:xfrm>
            <a:off x="298475" y="160725"/>
            <a:ext cx="7134900" cy="855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Become Cookie Compliant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56"/>
          <p:cNvSpPr txBox="1"/>
          <p:nvPr>
            <p:ph type="ctrTitle"/>
          </p:nvPr>
        </p:nvSpPr>
        <p:spPr>
          <a:xfrm>
            <a:off x="311708" y="1125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solidFill>
                  <a:schemeClr val="dk1"/>
                </a:solidFill>
              </a:rPr>
              <a:t>What’s Next</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5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Google is working through their Privacy Sandbox initiative to develop advertising methods that protect users’ privacy but enable some form of focused targeting. </a:t>
            </a:r>
            <a:endParaRPr/>
          </a:p>
          <a:p>
            <a:pPr indent="0" lvl="0" marL="0" rtl="0" algn="l">
              <a:spcBef>
                <a:spcPts val="1200"/>
              </a:spcBef>
              <a:spcAft>
                <a:spcPts val="0"/>
              </a:spcAft>
              <a:buNone/>
            </a:pPr>
            <a:r>
              <a:t/>
            </a:r>
            <a:endParaRPr/>
          </a:p>
          <a:p>
            <a:pPr indent="0" lvl="0" marL="0" rtl="0" algn="l">
              <a:spcBef>
                <a:spcPts val="1200"/>
              </a:spcBef>
              <a:spcAft>
                <a:spcPts val="0"/>
              </a:spcAft>
              <a:buNone/>
            </a:pPr>
            <a:r>
              <a:rPr b="1" lang="en"/>
              <a:t>Google Topics</a:t>
            </a:r>
            <a:r>
              <a:rPr lang="en"/>
              <a:t>, an API based solution, replaces the previous proposal of a </a:t>
            </a:r>
            <a:r>
              <a:rPr i="1" lang="en"/>
              <a:t>Federated Learning of Cohorts (FLoC)</a:t>
            </a:r>
            <a:r>
              <a:rPr lang="en"/>
              <a:t> as the latest interest-based advertising privacy solution.  </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Google has advised that different advertisers will be served different “topics” from the same individual through the API in an attempt to protect anonymity. </a:t>
            </a:r>
            <a:endParaRPr/>
          </a:p>
          <a:p>
            <a:pPr indent="0" lvl="0" marL="0" rtl="0" algn="l">
              <a:spcBef>
                <a:spcPts val="1200"/>
              </a:spcBef>
              <a:spcAft>
                <a:spcPts val="1200"/>
              </a:spcAft>
              <a:buNone/>
            </a:pPr>
            <a:r>
              <a:t/>
            </a:r>
            <a:endParaRPr/>
          </a:p>
        </p:txBody>
      </p:sp>
      <p:sp>
        <p:nvSpPr>
          <p:cNvPr id="398" name="Google Shape;398;p57"/>
          <p:cNvSpPr txBox="1"/>
          <p:nvPr>
            <p:ph type="title"/>
          </p:nvPr>
        </p:nvSpPr>
        <p:spPr>
          <a:xfrm>
            <a:off x="298475" y="160725"/>
            <a:ext cx="7134900" cy="855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What’s Next</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58"/>
          <p:cNvSpPr txBox="1"/>
          <p:nvPr>
            <p:ph idx="1" type="body"/>
          </p:nvPr>
        </p:nvSpPr>
        <p:spPr>
          <a:xfrm>
            <a:off x="311700" y="1152475"/>
            <a:ext cx="8520600" cy="3912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There is an </a:t>
            </a:r>
            <a:r>
              <a:rPr b="1" lang="en"/>
              <a:t>industry-wide effort</a:t>
            </a:r>
            <a:r>
              <a:rPr lang="en"/>
              <a:t>, such as the non-profit consortium started by IAB and IAB Tech Lab called Project Rearc, to </a:t>
            </a:r>
            <a:r>
              <a:rPr b="1" lang="en"/>
              <a:t>develop a less invasive alternative to third-party cookies</a:t>
            </a:r>
            <a:r>
              <a:rPr lang="en"/>
              <a:t> that enables advertisers to still target users with relevant content, but maintains a high degree of consumer privacy. </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The Trade Desk’s Unified ID 2.0 is also gaining traction by building upon an </a:t>
            </a:r>
            <a:r>
              <a:rPr b="1" lang="en"/>
              <a:t>open source ad ID framework</a:t>
            </a:r>
            <a:r>
              <a:rPr lang="en"/>
              <a:t>. </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
              <a:t>Individual providers like Tapad have introduced new solutions like Switchboard that will increase the utility and value of the </a:t>
            </a:r>
            <a:r>
              <a:rPr b="1" lang="en"/>
              <a:t>cookieless ID space</a:t>
            </a:r>
            <a:r>
              <a:rPr lang="en"/>
              <a:t> in conjunction with other addressable IDs, including Unified ID 2.0, by providing a layer of connectivity that will be natively missing with the deprecation of third-party cookies. </a:t>
            </a:r>
            <a:r>
              <a:rPr lang="en" sz="700"/>
              <a:t>*Source: InMarket InSights Crumbling Cookies</a:t>
            </a:r>
            <a:endParaRPr sz="700"/>
          </a:p>
        </p:txBody>
      </p:sp>
      <p:sp>
        <p:nvSpPr>
          <p:cNvPr id="404" name="Google Shape;404;p58"/>
          <p:cNvSpPr txBox="1"/>
          <p:nvPr>
            <p:ph type="title"/>
          </p:nvPr>
        </p:nvSpPr>
        <p:spPr>
          <a:xfrm>
            <a:off x="298475" y="160725"/>
            <a:ext cx="7134900" cy="855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New Technologies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59"/>
          <p:cNvSpPr txBox="1"/>
          <p:nvPr>
            <p:ph idx="1" type="body"/>
          </p:nvPr>
        </p:nvSpPr>
        <p:spPr>
          <a:xfrm>
            <a:off x="311700" y="1152475"/>
            <a:ext cx="8520600" cy="3807000"/>
          </a:xfrm>
          <a:prstGeom prst="rect">
            <a:avLst/>
          </a:prstGeom>
        </p:spPr>
        <p:txBody>
          <a:bodyPr anchorCtr="0" anchor="t" bIns="91425" lIns="91425" spcFirstLastPara="1" rIns="91425" wrap="square" tIns="91425">
            <a:normAutofit lnSpcReduction="10000"/>
          </a:bodyPr>
          <a:lstStyle/>
          <a:p>
            <a:pPr indent="0" lvl="0" marL="0" rtl="0" algn="l">
              <a:lnSpc>
                <a:spcPct val="150000"/>
              </a:lnSpc>
              <a:spcBef>
                <a:spcPts val="0"/>
              </a:spcBef>
              <a:spcAft>
                <a:spcPts val="0"/>
              </a:spcAft>
              <a:buNone/>
            </a:pPr>
            <a:r>
              <a:rPr lang="en"/>
              <a:t>While there has been no further progress on the </a:t>
            </a:r>
            <a:r>
              <a:rPr b="1" lang="en"/>
              <a:t>ePrivacy regulation</a:t>
            </a:r>
            <a:r>
              <a:rPr lang="en"/>
              <a:t> (a replacement of the EU </a:t>
            </a:r>
            <a:r>
              <a:rPr b="1" lang="en"/>
              <a:t>ePrivacy directive</a:t>
            </a:r>
            <a:r>
              <a:rPr lang="en"/>
              <a:t>) other EU digital legislations are gaining ground such as the Digital Services Act - which seeks to hold search engines, social media networks, and marketplaces accountable for policing content on their sites.</a:t>
            </a:r>
            <a:endParaRPr b="1"/>
          </a:p>
          <a:p>
            <a:pPr indent="0" lvl="0" marL="0" rtl="0" algn="l">
              <a:lnSpc>
                <a:spcPct val="150000"/>
              </a:lnSpc>
              <a:spcBef>
                <a:spcPts val="1200"/>
              </a:spcBef>
              <a:spcAft>
                <a:spcPts val="0"/>
              </a:spcAft>
              <a:buNone/>
            </a:pPr>
            <a:r>
              <a:t/>
            </a:r>
            <a:endParaRPr b="1"/>
          </a:p>
          <a:p>
            <a:pPr indent="0" lvl="0" marL="0" rtl="0" algn="l">
              <a:lnSpc>
                <a:spcPct val="150000"/>
              </a:lnSpc>
              <a:spcBef>
                <a:spcPts val="1200"/>
              </a:spcBef>
              <a:spcAft>
                <a:spcPts val="0"/>
              </a:spcAft>
              <a:buNone/>
            </a:pPr>
            <a:r>
              <a:rPr b="1" lang="en"/>
              <a:t>The rules regulating cookies are still being set</a:t>
            </a:r>
            <a:r>
              <a:rPr lang="en"/>
              <a:t>, and cookies themselves are continually evolving, which means maintaining a current cookie policy will be a </a:t>
            </a:r>
            <a:r>
              <a:rPr i="1" lang="en"/>
              <a:t>continuous</a:t>
            </a:r>
            <a:r>
              <a:rPr lang="en"/>
              <a:t> job. </a:t>
            </a:r>
            <a:endParaRPr/>
          </a:p>
          <a:p>
            <a:pPr indent="0" lvl="0" marL="0" rtl="0" algn="l">
              <a:lnSpc>
                <a:spcPct val="150000"/>
              </a:lnSpc>
              <a:spcBef>
                <a:spcPts val="1200"/>
              </a:spcBef>
              <a:spcAft>
                <a:spcPts val="0"/>
              </a:spcAft>
              <a:buNone/>
            </a:pPr>
            <a:r>
              <a:t/>
            </a:r>
            <a:endParaRPr/>
          </a:p>
          <a:p>
            <a:pPr indent="0" lvl="0" marL="0" rtl="0" algn="l">
              <a:lnSpc>
                <a:spcPct val="150000"/>
              </a:lnSpc>
              <a:spcBef>
                <a:spcPts val="1200"/>
              </a:spcBef>
              <a:spcAft>
                <a:spcPts val="1200"/>
              </a:spcAft>
              <a:buNone/>
            </a:pPr>
            <a:r>
              <a:rPr lang="en"/>
              <a:t>However, properly </a:t>
            </a:r>
            <a:r>
              <a:rPr b="1" lang="en"/>
              <a:t>informing</a:t>
            </a:r>
            <a:r>
              <a:rPr lang="en"/>
              <a:t> your </a:t>
            </a:r>
            <a:r>
              <a:rPr b="1" lang="en"/>
              <a:t>users</a:t>
            </a:r>
            <a:r>
              <a:rPr lang="en"/>
              <a:t> about the cookies your site is using and receiving their consent will keep you compliant and mitigate data subject complaints.</a:t>
            </a:r>
            <a:endParaRPr/>
          </a:p>
        </p:txBody>
      </p:sp>
      <p:sp>
        <p:nvSpPr>
          <p:cNvPr id="410" name="Google Shape;410;p59"/>
          <p:cNvSpPr txBox="1"/>
          <p:nvPr>
            <p:ph type="title"/>
          </p:nvPr>
        </p:nvSpPr>
        <p:spPr>
          <a:xfrm>
            <a:off x="298475" y="160725"/>
            <a:ext cx="7134900" cy="855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What’s Next</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60"/>
          <p:cNvSpPr txBox="1"/>
          <p:nvPr>
            <p:ph type="title"/>
          </p:nvPr>
        </p:nvSpPr>
        <p:spPr>
          <a:xfrm>
            <a:off x="584575" y="694125"/>
            <a:ext cx="6155400" cy="8550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Disclaimer</a:t>
            </a:r>
            <a:endParaRPr/>
          </a:p>
        </p:txBody>
      </p:sp>
      <p:sp>
        <p:nvSpPr>
          <p:cNvPr id="416" name="Google Shape;416;p60"/>
          <p:cNvSpPr txBox="1"/>
          <p:nvPr>
            <p:ph idx="1" type="subTitle"/>
          </p:nvPr>
        </p:nvSpPr>
        <p:spPr>
          <a:xfrm>
            <a:off x="584575" y="1596975"/>
            <a:ext cx="6238800" cy="2658000"/>
          </a:xfrm>
          <a:prstGeom prst="rect">
            <a:avLst/>
          </a:prstGeom>
        </p:spPr>
        <p:txBody>
          <a:bodyPr anchorCtr="0" anchor="t" bIns="0" lIns="0" spcFirstLastPara="1" rIns="0" wrap="square" tIns="0">
            <a:normAutofit/>
          </a:bodyPr>
          <a:lstStyle/>
          <a:p>
            <a:pPr indent="0" lvl="0" marL="0" rtl="0" algn="l">
              <a:lnSpc>
                <a:spcPct val="150000"/>
              </a:lnSpc>
              <a:spcBef>
                <a:spcPts val="400"/>
              </a:spcBef>
              <a:spcAft>
                <a:spcPts val="0"/>
              </a:spcAft>
              <a:buNone/>
            </a:pPr>
            <a:r>
              <a:t/>
            </a:r>
            <a:endParaRPr/>
          </a:p>
          <a:p>
            <a:pPr indent="0" lvl="0" marL="0" rtl="0" algn="l">
              <a:lnSpc>
                <a:spcPct val="150000"/>
              </a:lnSpc>
              <a:spcBef>
                <a:spcPts val="400"/>
              </a:spcBef>
              <a:spcAft>
                <a:spcPts val="400"/>
              </a:spcAft>
              <a:buNone/>
            </a:pPr>
            <a:r>
              <a:rPr lang="en"/>
              <a:t>This presentation is general and educational in nature and is not intended to provide, and should not be relied on, as a source of legal advice. The information and materials provided may not be applicable in all (or any) situations and should not be acted upon without specific legal advice based on particular circumstances.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61"/>
          <p:cNvSpPr txBox="1"/>
          <p:nvPr/>
        </p:nvSpPr>
        <p:spPr>
          <a:xfrm>
            <a:off x="342375" y="3470925"/>
            <a:ext cx="4635900" cy="468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b="1" lang="en">
                <a:solidFill>
                  <a:srgbClr val="12191B"/>
                </a:solidFill>
                <a:latin typeface="Overpass"/>
                <a:ea typeface="Overpass"/>
                <a:cs typeface="Overpass"/>
                <a:sym typeface="Overpass"/>
              </a:rPr>
              <a:t>Krystle Solomon</a:t>
            </a:r>
            <a:endParaRPr b="1">
              <a:solidFill>
                <a:srgbClr val="12191B"/>
              </a:solidFill>
              <a:latin typeface="Overpass"/>
              <a:ea typeface="Overpass"/>
              <a:cs typeface="Overpass"/>
              <a:sym typeface="Overpass"/>
            </a:endParaRPr>
          </a:p>
          <a:p>
            <a:pPr indent="0" lvl="0" marL="0" rtl="0" algn="l">
              <a:lnSpc>
                <a:spcPct val="90000"/>
              </a:lnSpc>
              <a:spcBef>
                <a:spcPts val="0"/>
              </a:spcBef>
              <a:spcAft>
                <a:spcPts val="0"/>
              </a:spcAft>
              <a:buClr>
                <a:schemeClr val="dk1"/>
              </a:buClr>
              <a:buSzPts val="1100"/>
              <a:buFont typeface="Arial"/>
              <a:buNone/>
            </a:pPr>
            <a:r>
              <a:rPr lang="en">
                <a:solidFill>
                  <a:srgbClr val="4A0A77"/>
                </a:solidFill>
                <a:latin typeface="Overpass"/>
                <a:ea typeface="Overpass"/>
                <a:cs typeface="Overpass"/>
                <a:sym typeface="Overpass"/>
              </a:rPr>
              <a:t>krystle@sercante.</a:t>
            </a:r>
            <a:r>
              <a:rPr lang="en">
                <a:solidFill>
                  <a:srgbClr val="4A0A77"/>
                </a:solidFill>
                <a:latin typeface="Overpass"/>
                <a:ea typeface="Overpass"/>
                <a:cs typeface="Overpass"/>
                <a:sym typeface="Overpass"/>
              </a:rPr>
              <a:t>com</a:t>
            </a:r>
            <a:endParaRPr>
              <a:solidFill>
                <a:srgbClr val="12191B"/>
              </a:solidFill>
              <a:latin typeface="Overpass"/>
              <a:ea typeface="Overpass"/>
              <a:cs typeface="Overpass"/>
              <a:sym typeface="Overpass"/>
            </a:endParaRPr>
          </a:p>
          <a:p>
            <a:pPr indent="0" lvl="0" marL="0" rtl="0" algn="l">
              <a:lnSpc>
                <a:spcPct val="90000"/>
              </a:lnSpc>
              <a:spcBef>
                <a:spcPts val="0"/>
              </a:spcBef>
              <a:spcAft>
                <a:spcPts val="0"/>
              </a:spcAft>
              <a:buClr>
                <a:schemeClr val="dk1"/>
              </a:buClr>
              <a:buSzPts val="1100"/>
              <a:buFont typeface="Arial"/>
              <a:buNone/>
            </a:pPr>
            <a:r>
              <a:t/>
            </a:r>
            <a:endParaRPr>
              <a:solidFill>
                <a:srgbClr val="12191B"/>
              </a:solidFill>
              <a:latin typeface="Overpass"/>
              <a:ea typeface="Overpass"/>
              <a:cs typeface="Overpass"/>
              <a:sym typeface="Overpass"/>
            </a:endParaRPr>
          </a:p>
          <a:p>
            <a:pPr indent="0" lvl="0" marL="0" rtl="0" algn="l">
              <a:lnSpc>
                <a:spcPct val="90000"/>
              </a:lnSpc>
              <a:spcBef>
                <a:spcPts val="0"/>
              </a:spcBef>
              <a:spcAft>
                <a:spcPts val="0"/>
              </a:spcAft>
              <a:buClr>
                <a:schemeClr val="dk1"/>
              </a:buClr>
              <a:buSzPts val="1100"/>
              <a:buFont typeface="Arial"/>
              <a:buNone/>
            </a:pPr>
            <a:r>
              <a:t/>
            </a:r>
            <a:endParaRPr>
              <a:solidFill>
                <a:srgbClr val="4A0A77"/>
              </a:solidFill>
              <a:latin typeface="Overpass"/>
              <a:ea typeface="Overpass"/>
              <a:cs typeface="Overpass"/>
              <a:sym typeface="Overpass"/>
            </a:endParaRPr>
          </a:p>
          <a:p>
            <a:pPr indent="0" lvl="0" marL="0" rtl="0" algn="l">
              <a:lnSpc>
                <a:spcPct val="90000"/>
              </a:lnSpc>
              <a:spcBef>
                <a:spcPts val="0"/>
              </a:spcBef>
              <a:spcAft>
                <a:spcPts val="0"/>
              </a:spcAft>
              <a:buClr>
                <a:schemeClr val="dk1"/>
              </a:buClr>
              <a:buSzPts val="1100"/>
              <a:buFont typeface="Arial"/>
              <a:buNone/>
            </a:pPr>
            <a:r>
              <a:t/>
            </a:r>
            <a:endParaRPr>
              <a:solidFill>
                <a:srgbClr val="12191B"/>
              </a:solidFill>
              <a:latin typeface="Overpass"/>
              <a:ea typeface="Overpass"/>
              <a:cs typeface="Overpass"/>
              <a:sym typeface="Overpass"/>
            </a:endParaRPr>
          </a:p>
          <a:p>
            <a:pPr indent="0" lvl="0" marL="0" rtl="0" algn="l">
              <a:lnSpc>
                <a:spcPct val="90000"/>
              </a:lnSpc>
              <a:spcBef>
                <a:spcPts val="0"/>
              </a:spcBef>
              <a:spcAft>
                <a:spcPts val="0"/>
              </a:spcAft>
              <a:buNone/>
            </a:pPr>
            <a:r>
              <a:t/>
            </a:r>
            <a:endParaRPr>
              <a:solidFill>
                <a:srgbClr val="12191B"/>
              </a:solidFill>
              <a:latin typeface="Overpass"/>
              <a:ea typeface="Overpass"/>
              <a:cs typeface="Overpass"/>
              <a:sym typeface="Overpas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38"/>
          <p:cNvSpPr txBox="1"/>
          <p:nvPr>
            <p:ph type="title"/>
          </p:nvPr>
        </p:nvSpPr>
        <p:spPr>
          <a:xfrm>
            <a:off x="584575" y="694125"/>
            <a:ext cx="6155400" cy="8550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Agenda</a:t>
            </a:r>
            <a:endParaRPr/>
          </a:p>
        </p:txBody>
      </p:sp>
      <p:sp>
        <p:nvSpPr>
          <p:cNvPr id="280" name="Google Shape;280;p38"/>
          <p:cNvSpPr txBox="1"/>
          <p:nvPr>
            <p:ph idx="1" type="subTitle"/>
          </p:nvPr>
        </p:nvSpPr>
        <p:spPr>
          <a:xfrm>
            <a:off x="584575" y="1596975"/>
            <a:ext cx="6238800" cy="2658000"/>
          </a:xfrm>
          <a:prstGeom prst="rect">
            <a:avLst/>
          </a:prstGeom>
        </p:spPr>
        <p:txBody>
          <a:bodyPr anchorCtr="0" anchor="t" bIns="0" lIns="0" spcFirstLastPara="1" rIns="0" wrap="square" tIns="0">
            <a:normAutofit/>
          </a:bodyPr>
          <a:lstStyle/>
          <a:p>
            <a:pPr indent="0" lvl="0" marL="457200" rtl="0" algn="l">
              <a:spcBef>
                <a:spcPts val="400"/>
              </a:spcBef>
              <a:spcAft>
                <a:spcPts val="0"/>
              </a:spcAft>
              <a:buNone/>
            </a:pPr>
            <a:r>
              <a:t/>
            </a:r>
            <a:endParaRPr/>
          </a:p>
          <a:p>
            <a:pPr indent="-317500" lvl="0" marL="457200" rtl="0" algn="l">
              <a:spcBef>
                <a:spcPts val="400"/>
              </a:spcBef>
              <a:spcAft>
                <a:spcPts val="0"/>
              </a:spcAft>
              <a:buSzPts val="1400"/>
              <a:buChar char="●"/>
            </a:pPr>
            <a:r>
              <a:rPr lang="en"/>
              <a:t>Establishing Cookie Terminology &amp; Types</a:t>
            </a:r>
            <a:endParaRPr/>
          </a:p>
          <a:p>
            <a:pPr indent="0" lvl="0" marL="0" rtl="0" algn="l">
              <a:spcBef>
                <a:spcPts val="400"/>
              </a:spcBef>
              <a:spcAft>
                <a:spcPts val="0"/>
              </a:spcAft>
              <a:buNone/>
            </a:pPr>
            <a:r>
              <a:t/>
            </a:r>
            <a:endParaRPr/>
          </a:p>
          <a:p>
            <a:pPr indent="-317500" lvl="0" marL="457200" rtl="0" algn="l">
              <a:spcBef>
                <a:spcPts val="400"/>
              </a:spcBef>
              <a:spcAft>
                <a:spcPts val="0"/>
              </a:spcAft>
              <a:buSzPts val="1400"/>
              <a:buChar char="●"/>
            </a:pPr>
            <a:r>
              <a:rPr lang="en"/>
              <a:t>Industry Pulse: What’s Changing &amp; Why</a:t>
            </a:r>
            <a:endParaRPr/>
          </a:p>
          <a:p>
            <a:pPr indent="0" lvl="0" marL="457200" rtl="0" algn="l">
              <a:spcBef>
                <a:spcPts val="400"/>
              </a:spcBef>
              <a:spcAft>
                <a:spcPts val="0"/>
              </a:spcAft>
              <a:buNone/>
            </a:pPr>
            <a:r>
              <a:t/>
            </a:r>
            <a:endParaRPr/>
          </a:p>
          <a:p>
            <a:pPr indent="-317500" lvl="0" marL="457200" rtl="0" algn="l">
              <a:spcBef>
                <a:spcPts val="400"/>
              </a:spcBef>
              <a:spcAft>
                <a:spcPts val="0"/>
              </a:spcAft>
              <a:buSzPts val="1400"/>
              <a:buChar char="●"/>
            </a:pPr>
            <a:r>
              <a:rPr lang="en"/>
              <a:t>What This Means For You &amp; What’s Next</a:t>
            </a:r>
            <a:endParaRPr/>
          </a:p>
          <a:p>
            <a:pPr indent="0" lvl="0" marL="0" rtl="0" algn="l">
              <a:spcBef>
                <a:spcPts val="400"/>
              </a:spcBef>
              <a:spcAft>
                <a:spcPts val="4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39"/>
          <p:cNvSpPr txBox="1"/>
          <p:nvPr>
            <p:ph type="ctrTitle"/>
          </p:nvPr>
        </p:nvSpPr>
        <p:spPr>
          <a:xfrm>
            <a:off x="311708" y="1125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Establishing Cookie Terminology &amp; Types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40"/>
          <p:cNvSpPr txBox="1"/>
          <p:nvPr>
            <p:ph idx="1" type="body"/>
          </p:nvPr>
        </p:nvSpPr>
        <p:spPr>
          <a:xfrm>
            <a:off x="311700" y="1152475"/>
            <a:ext cx="5387100" cy="376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 cookie is a small text file that a website places on your device while you are browsing. </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They are processed and stored by your web browser. </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
              <a:t>In and of themselves, cookies are harmless but serve crucial functions for websites that can also generally be easily viewed and deleted.</a:t>
            </a:r>
            <a:endParaRPr/>
          </a:p>
        </p:txBody>
      </p:sp>
      <p:sp>
        <p:nvSpPr>
          <p:cNvPr id="291" name="Google Shape;291;p40"/>
          <p:cNvSpPr txBox="1"/>
          <p:nvPr>
            <p:ph type="title"/>
          </p:nvPr>
        </p:nvSpPr>
        <p:spPr>
          <a:xfrm>
            <a:off x="298475" y="160725"/>
            <a:ext cx="7134900" cy="855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What is a Cookie?</a:t>
            </a:r>
            <a:endParaRPr/>
          </a:p>
        </p:txBody>
      </p:sp>
      <p:pic>
        <p:nvPicPr>
          <p:cNvPr id="292" name="Google Shape;292;p40"/>
          <p:cNvPicPr preferRelativeResize="0"/>
          <p:nvPr>
            <p:ph idx="2" type="pic"/>
          </p:nvPr>
        </p:nvPicPr>
        <p:blipFill rotWithShape="1">
          <a:blip r:embed="rId3">
            <a:alphaModFix/>
          </a:blip>
          <a:srcRect b="29333" l="0" r="0" t="0"/>
          <a:stretch/>
        </p:blipFill>
        <p:spPr>
          <a:xfrm>
            <a:off x="5775150" y="1145325"/>
            <a:ext cx="3005700" cy="377610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41"/>
          <p:cNvSpPr txBox="1"/>
          <p:nvPr>
            <p:ph idx="1" type="body"/>
          </p:nvPr>
        </p:nvSpPr>
        <p:spPr>
          <a:xfrm>
            <a:off x="311700" y="1152475"/>
            <a:ext cx="5387100" cy="376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Cookies are mainly used for three purposes:</a:t>
            </a:r>
            <a:endParaRPr/>
          </a:p>
          <a:p>
            <a:pPr indent="0" lvl="0" marL="0" rtl="0" algn="l">
              <a:spcBef>
                <a:spcPts val="1200"/>
              </a:spcBef>
              <a:spcAft>
                <a:spcPts val="0"/>
              </a:spcAft>
              <a:buNone/>
            </a:pPr>
            <a:r>
              <a:t/>
            </a:r>
            <a:endParaRPr b="1"/>
          </a:p>
          <a:p>
            <a:pPr indent="0" lvl="0" marL="0" rtl="0" algn="l">
              <a:spcBef>
                <a:spcPts val="1200"/>
              </a:spcBef>
              <a:spcAft>
                <a:spcPts val="0"/>
              </a:spcAft>
              <a:buNone/>
            </a:pPr>
            <a:r>
              <a:rPr b="1" lang="en"/>
              <a:t>Session Management</a:t>
            </a:r>
            <a:endParaRPr b="1"/>
          </a:p>
          <a:p>
            <a:pPr indent="0" lvl="0" marL="0" rtl="0" algn="l">
              <a:spcBef>
                <a:spcPts val="1200"/>
              </a:spcBef>
              <a:spcAft>
                <a:spcPts val="0"/>
              </a:spcAft>
              <a:buNone/>
            </a:pPr>
            <a:r>
              <a:rPr lang="en"/>
              <a:t>Logins, shopping carts, game scores, or anything else the server should remember</a:t>
            </a:r>
            <a:endParaRPr/>
          </a:p>
          <a:p>
            <a:pPr indent="0" lvl="0" marL="0" rtl="0" algn="l">
              <a:spcBef>
                <a:spcPts val="1200"/>
              </a:spcBef>
              <a:spcAft>
                <a:spcPts val="0"/>
              </a:spcAft>
              <a:buNone/>
            </a:pPr>
            <a:r>
              <a:rPr b="1" lang="en"/>
              <a:t>Personalization</a:t>
            </a:r>
            <a:endParaRPr b="1"/>
          </a:p>
          <a:p>
            <a:pPr indent="0" lvl="0" marL="0" rtl="0" algn="l">
              <a:spcBef>
                <a:spcPts val="1200"/>
              </a:spcBef>
              <a:spcAft>
                <a:spcPts val="0"/>
              </a:spcAft>
              <a:buNone/>
            </a:pPr>
            <a:r>
              <a:rPr lang="en"/>
              <a:t>User preferences, themes, and other settings</a:t>
            </a:r>
            <a:endParaRPr/>
          </a:p>
          <a:p>
            <a:pPr indent="0" lvl="0" marL="0" rtl="0" algn="l">
              <a:spcBef>
                <a:spcPts val="1200"/>
              </a:spcBef>
              <a:spcAft>
                <a:spcPts val="0"/>
              </a:spcAft>
              <a:buNone/>
            </a:pPr>
            <a:r>
              <a:rPr b="1" lang="en"/>
              <a:t>Tracking</a:t>
            </a:r>
            <a:endParaRPr b="1"/>
          </a:p>
          <a:p>
            <a:pPr indent="0" lvl="0" marL="0" rtl="0" algn="l">
              <a:spcBef>
                <a:spcPts val="1200"/>
              </a:spcBef>
              <a:spcAft>
                <a:spcPts val="1200"/>
              </a:spcAft>
              <a:buNone/>
            </a:pPr>
            <a:r>
              <a:rPr lang="en"/>
              <a:t>Recording and analyzing user behavior</a:t>
            </a:r>
            <a:endParaRPr/>
          </a:p>
        </p:txBody>
      </p:sp>
      <p:sp>
        <p:nvSpPr>
          <p:cNvPr id="298" name="Google Shape;298;p41"/>
          <p:cNvSpPr txBox="1"/>
          <p:nvPr>
            <p:ph type="title"/>
          </p:nvPr>
        </p:nvSpPr>
        <p:spPr>
          <a:xfrm>
            <a:off x="298475" y="160725"/>
            <a:ext cx="7134900" cy="855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What They Are Used For</a:t>
            </a:r>
            <a:endParaRPr/>
          </a:p>
        </p:txBody>
      </p:sp>
      <p:pic>
        <p:nvPicPr>
          <p:cNvPr id="299" name="Google Shape;299;p41"/>
          <p:cNvPicPr preferRelativeResize="0"/>
          <p:nvPr>
            <p:ph idx="2" type="pic"/>
          </p:nvPr>
        </p:nvPicPr>
        <p:blipFill rotWithShape="1">
          <a:blip r:embed="rId3">
            <a:alphaModFix/>
          </a:blip>
          <a:srcRect b="8138" l="0" r="0" t="8130"/>
          <a:stretch/>
        </p:blipFill>
        <p:spPr>
          <a:xfrm>
            <a:off x="5775150" y="1145325"/>
            <a:ext cx="3005699" cy="377610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42"/>
          <p:cNvSpPr txBox="1"/>
          <p:nvPr>
            <p:ph type="title"/>
          </p:nvPr>
        </p:nvSpPr>
        <p:spPr>
          <a:xfrm>
            <a:off x="298475" y="160725"/>
            <a:ext cx="7134900" cy="855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Types of Cookies</a:t>
            </a:r>
            <a:endParaRPr/>
          </a:p>
        </p:txBody>
      </p:sp>
      <p:sp>
        <p:nvSpPr>
          <p:cNvPr id="305" name="Google Shape;305;p42"/>
          <p:cNvSpPr txBox="1"/>
          <p:nvPr>
            <p:ph idx="1" type="subTitle"/>
          </p:nvPr>
        </p:nvSpPr>
        <p:spPr>
          <a:xfrm>
            <a:off x="326275" y="1516025"/>
            <a:ext cx="2545200" cy="3147300"/>
          </a:xfrm>
          <a:prstGeom prst="rect">
            <a:avLst/>
          </a:prstGeom>
        </p:spPr>
        <p:txBody>
          <a:bodyPr anchorCtr="0" anchor="t" bIns="0" lIns="0" spcFirstLastPara="1" rIns="0" wrap="square" tIns="0">
            <a:normAutofit/>
          </a:bodyPr>
          <a:lstStyle/>
          <a:p>
            <a:pPr indent="0" lvl="0" marL="0" rtl="0" algn="ctr">
              <a:spcBef>
                <a:spcPts val="400"/>
              </a:spcBef>
              <a:spcAft>
                <a:spcPts val="0"/>
              </a:spcAft>
              <a:buNone/>
            </a:pPr>
            <a:r>
              <a:rPr b="1" lang="en"/>
              <a:t>Duration</a:t>
            </a:r>
            <a:endParaRPr b="1"/>
          </a:p>
          <a:p>
            <a:pPr indent="0" lvl="0" marL="0" rtl="0" algn="l">
              <a:spcBef>
                <a:spcPts val="400"/>
              </a:spcBef>
              <a:spcAft>
                <a:spcPts val="0"/>
              </a:spcAft>
              <a:buNone/>
            </a:pPr>
            <a:r>
              <a:t/>
            </a:r>
            <a:endParaRPr/>
          </a:p>
          <a:p>
            <a:pPr indent="-317500" lvl="0" marL="457200" rtl="0" algn="l">
              <a:spcBef>
                <a:spcPts val="400"/>
              </a:spcBef>
              <a:spcAft>
                <a:spcPts val="0"/>
              </a:spcAft>
              <a:buSzPts val="1400"/>
              <a:buChar char="●"/>
            </a:pPr>
            <a:r>
              <a:rPr lang="en"/>
              <a:t>Session cookies</a:t>
            </a:r>
            <a:endParaRPr/>
          </a:p>
          <a:p>
            <a:pPr indent="0" lvl="0" marL="0" rtl="0" algn="l">
              <a:spcBef>
                <a:spcPts val="400"/>
              </a:spcBef>
              <a:spcAft>
                <a:spcPts val="0"/>
              </a:spcAft>
              <a:buNone/>
            </a:pPr>
            <a:r>
              <a:t/>
            </a:r>
            <a:endParaRPr/>
          </a:p>
          <a:p>
            <a:pPr indent="-317500" lvl="0" marL="457200" rtl="0" algn="l">
              <a:spcBef>
                <a:spcPts val="400"/>
              </a:spcBef>
              <a:spcAft>
                <a:spcPts val="0"/>
              </a:spcAft>
              <a:buSzPts val="1400"/>
              <a:buChar char="●"/>
            </a:pPr>
            <a:r>
              <a:rPr lang="en"/>
              <a:t>Persistent cookies</a:t>
            </a:r>
            <a:endParaRPr/>
          </a:p>
        </p:txBody>
      </p:sp>
      <p:sp>
        <p:nvSpPr>
          <p:cNvPr id="306" name="Google Shape;306;p42"/>
          <p:cNvSpPr txBox="1"/>
          <p:nvPr>
            <p:ph idx="2" type="subTitle"/>
          </p:nvPr>
        </p:nvSpPr>
        <p:spPr>
          <a:xfrm>
            <a:off x="3298075" y="1516025"/>
            <a:ext cx="2545200" cy="3147300"/>
          </a:xfrm>
          <a:prstGeom prst="rect">
            <a:avLst/>
          </a:prstGeom>
        </p:spPr>
        <p:txBody>
          <a:bodyPr anchorCtr="0" anchor="t" bIns="0" lIns="0" spcFirstLastPara="1" rIns="0" wrap="square" tIns="0">
            <a:normAutofit/>
          </a:bodyPr>
          <a:lstStyle/>
          <a:p>
            <a:pPr indent="0" lvl="0" marL="0" rtl="0" algn="ctr">
              <a:spcBef>
                <a:spcPts val="400"/>
              </a:spcBef>
              <a:spcAft>
                <a:spcPts val="0"/>
              </a:spcAft>
              <a:buNone/>
            </a:pPr>
            <a:r>
              <a:rPr b="1" lang="en"/>
              <a:t>Purpose</a:t>
            </a:r>
            <a:endParaRPr b="1"/>
          </a:p>
          <a:p>
            <a:pPr indent="0" lvl="0" marL="0" rtl="0" algn="l">
              <a:spcBef>
                <a:spcPts val="400"/>
              </a:spcBef>
              <a:spcAft>
                <a:spcPts val="0"/>
              </a:spcAft>
              <a:buNone/>
            </a:pPr>
            <a:r>
              <a:t/>
            </a:r>
            <a:endParaRPr/>
          </a:p>
          <a:p>
            <a:pPr indent="-317500" lvl="0" marL="457200" rtl="0" algn="l">
              <a:lnSpc>
                <a:spcPct val="115000"/>
              </a:lnSpc>
              <a:spcBef>
                <a:spcPts val="400"/>
              </a:spcBef>
              <a:spcAft>
                <a:spcPts val="0"/>
              </a:spcAft>
              <a:buSzPts val="1400"/>
              <a:buChar char="●"/>
            </a:pPr>
            <a:r>
              <a:rPr lang="en"/>
              <a:t>Marketing cookies</a:t>
            </a:r>
            <a:endParaRPr/>
          </a:p>
          <a:p>
            <a:pPr indent="-317500" lvl="0" marL="457200" rtl="0" algn="l">
              <a:lnSpc>
                <a:spcPct val="115000"/>
              </a:lnSpc>
              <a:spcBef>
                <a:spcPts val="0"/>
              </a:spcBef>
              <a:spcAft>
                <a:spcPts val="0"/>
              </a:spcAft>
              <a:buSzPts val="1400"/>
              <a:buChar char="●"/>
            </a:pPr>
            <a:r>
              <a:rPr lang="en"/>
              <a:t>Statistic cookies</a:t>
            </a:r>
            <a:endParaRPr/>
          </a:p>
          <a:p>
            <a:pPr indent="-317500" lvl="0" marL="457200" rtl="0" algn="l">
              <a:lnSpc>
                <a:spcPct val="115000"/>
              </a:lnSpc>
              <a:spcBef>
                <a:spcPts val="0"/>
              </a:spcBef>
              <a:spcAft>
                <a:spcPts val="0"/>
              </a:spcAft>
              <a:buSzPts val="1400"/>
              <a:buChar char="●"/>
            </a:pPr>
            <a:r>
              <a:rPr lang="en"/>
              <a:t>Performance cookies</a:t>
            </a:r>
            <a:endParaRPr/>
          </a:p>
          <a:p>
            <a:pPr indent="-317500" lvl="0" marL="457200" rtl="0" algn="l">
              <a:lnSpc>
                <a:spcPct val="115000"/>
              </a:lnSpc>
              <a:spcBef>
                <a:spcPts val="0"/>
              </a:spcBef>
              <a:spcAft>
                <a:spcPts val="0"/>
              </a:spcAft>
              <a:buSzPts val="1400"/>
              <a:buChar char="●"/>
            </a:pPr>
            <a:r>
              <a:rPr lang="en"/>
              <a:t>Functional cookies</a:t>
            </a:r>
            <a:endParaRPr/>
          </a:p>
          <a:p>
            <a:pPr indent="-317500" lvl="0" marL="457200" rtl="0" algn="l">
              <a:lnSpc>
                <a:spcPct val="115000"/>
              </a:lnSpc>
              <a:spcBef>
                <a:spcPts val="0"/>
              </a:spcBef>
              <a:spcAft>
                <a:spcPts val="0"/>
              </a:spcAft>
              <a:buSzPts val="1400"/>
              <a:buChar char="●"/>
            </a:pPr>
            <a:r>
              <a:rPr lang="en"/>
              <a:t>Strictly necessary cookies</a:t>
            </a:r>
            <a:endParaRPr/>
          </a:p>
        </p:txBody>
      </p:sp>
      <p:sp>
        <p:nvSpPr>
          <p:cNvPr id="307" name="Google Shape;307;p42"/>
          <p:cNvSpPr txBox="1"/>
          <p:nvPr>
            <p:ph idx="3" type="subTitle"/>
          </p:nvPr>
        </p:nvSpPr>
        <p:spPr>
          <a:xfrm>
            <a:off x="6269875" y="1516025"/>
            <a:ext cx="2545200" cy="3147300"/>
          </a:xfrm>
          <a:prstGeom prst="rect">
            <a:avLst/>
          </a:prstGeom>
        </p:spPr>
        <p:txBody>
          <a:bodyPr anchorCtr="0" anchor="t" bIns="0" lIns="0" spcFirstLastPara="1" rIns="0" wrap="square" tIns="0">
            <a:normAutofit/>
          </a:bodyPr>
          <a:lstStyle/>
          <a:p>
            <a:pPr indent="0" lvl="0" marL="0" rtl="0" algn="ctr">
              <a:spcBef>
                <a:spcPts val="400"/>
              </a:spcBef>
              <a:spcAft>
                <a:spcPts val="0"/>
              </a:spcAft>
              <a:buNone/>
            </a:pPr>
            <a:r>
              <a:rPr b="1" lang="en"/>
              <a:t>Source</a:t>
            </a:r>
            <a:endParaRPr b="1"/>
          </a:p>
          <a:p>
            <a:pPr indent="0" lvl="0" marL="0" rtl="0" algn="l">
              <a:spcBef>
                <a:spcPts val="400"/>
              </a:spcBef>
              <a:spcAft>
                <a:spcPts val="0"/>
              </a:spcAft>
              <a:buNone/>
            </a:pPr>
            <a:r>
              <a:t/>
            </a:r>
            <a:endParaRPr/>
          </a:p>
          <a:p>
            <a:pPr indent="-317500" lvl="0" marL="457200" rtl="0" algn="l">
              <a:spcBef>
                <a:spcPts val="400"/>
              </a:spcBef>
              <a:spcAft>
                <a:spcPts val="0"/>
              </a:spcAft>
              <a:buSzPts val="1400"/>
              <a:buChar char="●"/>
            </a:pPr>
            <a:r>
              <a:rPr lang="en"/>
              <a:t>First-party cookies</a:t>
            </a:r>
            <a:endParaRPr/>
          </a:p>
          <a:p>
            <a:pPr indent="0" lvl="0" marL="0" rtl="0" algn="l">
              <a:spcBef>
                <a:spcPts val="400"/>
              </a:spcBef>
              <a:spcAft>
                <a:spcPts val="0"/>
              </a:spcAft>
              <a:buNone/>
            </a:pPr>
            <a:r>
              <a:t/>
            </a:r>
            <a:endParaRPr/>
          </a:p>
          <a:p>
            <a:pPr indent="-317500" lvl="0" marL="457200" rtl="0" algn="l">
              <a:spcBef>
                <a:spcPts val="400"/>
              </a:spcBef>
              <a:spcAft>
                <a:spcPts val="0"/>
              </a:spcAft>
              <a:buSzPts val="1400"/>
              <a:buChar char="●"/>
            </a:pPr>
            <a:r>
              <a:rPr lang="en"/>
              <a:t>Third-party cookies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43"/>
          <p:cNvSpPr txBox="1"/>
          <p:nvPr>
            <p:ph idx="1" type="body"/>
          </p:nvPr>
        </p:nvSpPr>
        <p:spPr>
          <a:xfrm>
            <a:off x="311700" y="1152475"/>
            <a:ext cx="8520600" cy="3629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Duration (Session Management)</a:t>
            </a:r>
            <a:endParaRPr b="1"/>
          </a:p>
          <a:p>
            <a:pPr indent="0" lvl="0" marL="0" rtl="0" algn="l">
              <a:spcBef>
                <a:spcPts val="1200"/>
              </a:spcBef>
              <a:spcAft>
                <a:spcPts val="0"/>
              </a:spcAft>
              <a:buNone/>
            </a:pPr>
            <a:r>
              <a:rPr lang="en"/>
              <a:t>This category encompasses all cookies that remain on your hard drive until you erase them or your browser does, depending on the cookie’s expiration date. </a:t>
            </a:r>
            <a:endParaRPr/>
          </a:p>
          <a:p>
            <a:pPr indent="0" lvl="0" marL="0" rtl="0" algn="l">
              <a:spcBef>
                <a:spcPts val="1200"/>
              </a:spcBef>
              <a:spcAft>
                <a:spcPts val="0"/>
              </a:spcAft>
              <a:buNone/>
            </a:pPr>
            <a:r>
              <a:t/>
            </a:r>
            <a:endParaRPr b="1"/>
          </a:p>
          <a:p>
            <a:pPr indent="0" lvl="0" marL="0" rtl="0" algn="l">
              <a:spcBef>
                <a:spcPts val="1200"/>
              </a:spcBef>
              <a:spcAft>
                <a:spcPts val="0"/>
              </a:spcAft>
              <a:buNone/>
            </a:pPr>
            <a:r>
              <a:rPr b="1" lang="en"/>
              <a:t>Session cookies</a:t>
            </a:r>
            <a:r>
              <a:rPr lang="en"/>
              <a:t> - are cookies that are deleted when a session ends.</a:t>
            </a:r>
            <a:endParaRPr/>
          </a:p>
          <a:p>
            <a:pPr indent="0" lvl="0" marL="0" rtl="0" algn="l">
              <a:spcBef>
                <a:spcPts val="1200"/>
              </a:spcBef>
              <a:spcAft>
                <a:spcPts val="0"/>
              </a:spcAft>
              <a:buNone/>
            </a:pPr>
            <a:r>
              <a:rPr b="1" lang="en"/>
              <a:t>Persistent cookies</a:t>
            </a:r>
            <a:r>
              <a:rPr lang="en"/>
              <a:t> - are cookies that remain longer (even after a session ends). </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
              <a:t>All persistent cookies have an expiration date written into their code, but their duration can vary. According to the ePrivacy Directive, they should not last longer than 12 months, but in practice, they could remain on your device much longer if you do not take action.</a:t>
            </a:r>
            <a:endParaRPr/>
          </a:p>
        </p:txBody>
      </p:sp>
      <p:sp>
        <p:nvSpPr>
          <p:cNvPr id="313" name="Google Shape;313;p43"/>
          <p:cNvSpPr txBox="1"/>
          <p:nvPr>
            <p:ph type="title"/>
          </p:nvPr>
        </p:nvSpPr>
        <p:spPr>
          <a:xfrm>
            <a:off x="298475" y="160725"/>
            <a:ext cx="7134900" cy="855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Types of Cookies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44"/>
          <p:cNvSpPr txBox="1"/>
          <p:nvPr>
            <p:ph idx="1" type="body"/>
          </p:nvPr>
        </p:nvSpPr>
        <p:spPr>
          <a:xfrm>
            <a:off x="311700" y="1152475"/>
            <a:ext cx="8520600" cy="36228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a:t>Purpose (Personalization)</a:t>
            </a:r>
            <a:endParaRPr b="1"/>
          </a:p>
          <a:p>
            <a:pPr indent="0" lvl="0" marL="0" rtl="0" algn="l">
              <a:spcBef>
                <a:spcPts val="1200"/>
              </a:spcBef>
              <a:spcAft>
                <a:spcPts val="0"/>
              </a:spcAft>
              <a:buNone/>
            </a:pPr>
            <a:r>
              <a:rPr lang="en"/>
              <a:t>These cookies will generally be first-party session cookies. </a:t>
            </a:r>
            <a:endParaRPr b="1"/>
          </a:p>
          <a:p>
            <a:pPr indent="0" lvl="0" marL="0" rtl="0" algn="l">
              <a:spcBef>
                <a:spcPts val="1200"/>
              </a:spcBef>
              <a:spcAft>
                <a:spcPts val="0"/>
              </a:spcAft>
              <a:buNone/>
            </a:pPr>
            <a:r>
              <a:t/>
            </a:r>
            <a:endParaRPr b="1"/>
          </a:p>
          <a:p>
            <a:pPr indent="0" lvl="0" marL="0" rtl="0" algn="l">
              <a:spcBef>
                <a:spcPts val="1200"/>
              </a:spcBef>
              <a:spcAft>
                <a:spcPts val="0"/>
              </a:spcAft>
              <a:buNone/>
            </a:pPr>
            <a:r>
              <a:rPr b="1" lang="en"/>
              <a:t>Preference cookies</a:t>
            </a:r>
            <a:r>
              <a:rPr lang="en"/>
              <a:t> (also known as “</a:t>
            </a:r>
            <a:r>
              <a:rPr b="1" lang="en"/>
              <a:t>functional cookies</a:t>
            </a:r>
            <a:r>
              <a:rPr lang="en"/>
              <a:t>”) - these cookies allow a website to remember choices you’ve made in the past, like what language or region you prefer or what your username and password are so you can automatically log in.</a:t>
            </a:r>
            <a:endParaRPr/>
          </a:p>
          <a:p>
            <a:pPr indent="0" lvl="0" marL="0" rtl="0" algn="l">
              <a:spcBef>
                <a:spcPts val="1200"/>
              </a:spcBef>
              <a:spcAft>
                <a:spcPts val="0"/>
              </a:spcAft>
              <a:buNone/>
            </a:pPr>
            <a:r>
              <a:rPr b="1" lang="en"/>
              <a:t>Strictly necessary cookies</a:t>
            </a:r>
            <a:r>
              <a:rPr lang="en"/>
              <a:t> - These cookies are essential for you to browse the website and use its features, such as accessing secure areas of the site. </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
              <a:t>While it is not required to obtain consent for these cookies, what they do and why they are necessary should be explained to the user.</a:t>
            </a:r>
            <a:endParaRPr b="1"/>
          </a:p>
        </p:txBody>
      </p:sp>
      <p:sp>
        <p:nvSpPr>
          <p:cNvPr id="319" name="Google Shape;319;p44"/>
          <p:cNvSpPr txBox="1"/>
          <p:nvPr>
            <p:ph type="title"/>
          </p:nvPr>
        </p:nvSpPr>
        <p:spPr>
          <a:xfrm>
            <a:off x="298475" y="160725"/>
            <a:ext cx="7134900" cy="855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Types of Cookies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