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3"/>
    <p:sldMasterId id="214748368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Caveat"/>
      <p:regular r:id="rId24"/>
      <p:bold r:id="rId25"/>
    </p:embeddedFont>
    <p:embeddedFont>
      <p:font typeface="Poppins"/>
      <p:regular r:id="rId26"/>
      <p:bold r:id="rId27"/>
      <p:italic r:id="rId28"/>
      <p:boldItalic r:id="rId29"/>
    </p:embeddedFont>
    <p:embeddedFont>
      <p:font typeface="Overpass"/>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aveat-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Poppins-regular.fntdata"/><Relationship Id="rId25" Type="http://schemas.openxmlformats.org/officeDocument/2006/relationships/font" Target="fonts/Caveat-bold.fntdata"/><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verpass-bold.fntdata"/><Relationship Id="rId30" Type="http://schemas.openxmlformats.org/officeDocument/2006/relationships/font" Target="fonts/Overpass-regular.fntdata"/><Relationship Id="rId11" Type="http://schemas.openxmlformats.org/officeDocument/2006/relationships/slide" Target="slides/slide6.xml"/><Relationship Id="rId33" Type="http://schemas.openxmlformats.org/officeDocument/2006/relationships/font" Target="fonts/Overpass-boldItalic.fntdata"/><Relationship Id="rId10" Type="http://schemas.openxmlformats.org/officeDocument/2006/relationships/slide" Target="slides/slide5.xml"/><Relationship Id="rId32" Type="http://schemas.openxmlformats.org/officeDocument/2006/relationships/font" Target="fonts/Overpass-italic.fntdata"/><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523964ec81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523964ec81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6914f3ec6d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6914f3ec6d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Erin / Ruth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6914f3ec6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6914f3ec6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Jen / Ruth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6914f3ec6d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6914f3ec6d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Erin / Natalie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6914f3ec6d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16914f3ec6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Erin / Jen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6c5577f605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6c5577f605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6c5577f605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16c5577f605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16c5577f605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16c5577f605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177d4cf9f61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177d4cf9f61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1523964ec81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1523964ec81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6c5577f6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6c5577f6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523964ec81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523964ec81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77d4cf9f61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77d4cf9f61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6c5577f60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6c5577f60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6c5577f605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6c5577f605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Everyone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6c5577f605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6c5577f605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6914f3ec6d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6914f3ec6d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Natalie and Erin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6c5577f605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6c5577f605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Natalie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9.png"/><Relationship Id="rId8"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0.png"/><Relationship Id="rId13" Type="http://schemas.openxmlformats.org/officeDocument/2006/relationships/image" Target="../media/image24.png"/><Relationship Id="rId12" Type="http://schemas.openxmlformats.org/officeDocument/2006/relationships/image" Target="../media/image22.png"/><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21.png"/><Relationship Id="rId15" Type="http://schemas.openxmlformats.org/officeDocument/2006/relationships/image" Target="../media/image25.png"/><Relationship Id="rId14" Type="http://schemas.openxmlformats.org/officeDocument/2006/relationships/image" Target="../media/image26.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3.png"/><Relationship Id="rId8"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3.png"/><Relationship Id="rId4"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3.pn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itl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10" name="Google Shape;10;p2"/>
          <p:cNvSpPr txBox="1"/>
          <p:nvPr>
            <p:ph type="ctrTitle"/>
          </p:nvPr>
        </p:nvSpPr>
        <p:spPr>
          <a:xfrm>
            <a:off x="311708" y="1125575"/>
            <a:ext cx="8520600" cy="20526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4800"/>
              <a:buFont typeface="Overpass"/>
              <a:buChar char="●"/>
              <a:defRPr b="1" sz="4800">
                <a:latin typeface="Overpass"/>
                <a:ea typeface="Overpass"/>
                <a:cs typeface="Overpass"/>
                <a:sym typeface="Overpass"/>
              </a:defRPr>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p:txBody>
      </p:sp>
      <p:sp>
        <p:nvSpPr>
          <p:cNvPr id="11" name="Google Shape;11;p2"/>
          <p:cNvSpPr txBox="1"/>
          <p:nvPr>
            <p:ph idx="1" type="subTitle"/>
          </p:nvPr>
        </p:nvSpPr>
        <p:spPr>
          <a:xfrm>
            <a:off x="311700" y="3215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FFFFFF"/>
              </a:buClr>
              <a:buSzPts val="2800"/>
              <a:buFont typeface="Open Sans"/>
              <a:buNone/>
              <a:defRPr sz="2800">
                <a:solidFill>
                  <a:srgbClr val="FFFFFF"/>
                </a:solidFill>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3">
            <a:alphaModFix/>
          </a:blip>
          <a:stretch>
            <a:fillRect/>
          </a:stretch>
        </p:blipFill>
        <p:spPr>
          <a:xfrm>
            <a:off x="3668157" y="241900"/>
            <a:ext cx="1551093" cy="835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ponsor Placeholder">
  <p:cSld name="TITLE_1_1_6_1">
    <p:bg>
      <p:bgPr>
        <a:solidFill>
          <a:srgbClr val="FEFEFD"/>
        </a:solidFill>
      </p:bgPr>
    </p:bg>
    <p:spTree>
      <p:nvGrpSpPr>
        <p:cNvPr id="63" name="Shape 63"/>
        <p:cNvGrpSpPr/>
        <p:nvPr/>
      </p:nvGrpSpPr>
      <p:grpSpPr>
        <a:xfrm>
          <a:off x="0" y="0"/>
          <a:ext cx="0" cy="0"/>
          <a:chOff x="0" y="0"/>
          <a:chExt cx="0" cy="0"/>
        </a:xfrm>
      </p:grpSpPr>
      <p:sp>
        <p:nvSpPr>
          <p:cNvPr id="64" name="Google Shape;64;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5" name="Google Shape;65;p11"/>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 name="Google Shape;66;p11"/>
          <p:cNvPicPr preferRelativeResize="0"/>
          <p:nvPr/>
        </p:nvPicPr>
        <p:blipFill>
          <a:blip r:embed="rId2">
            <a:alphaModFix/>
          </a:blip>
          <a:stretch>
            <a:fillRect/>
          </a:stretch>
        </p:blipFill>
        <p:spPr>
          <a:xfrm>
            <a:off x="3695025" y="110600"/>
            <a:ext cx="1071398" cy="576899"/>
          </a:xfrm>
          <a:prstGeom prst="rect">
            <a:avLst/>
          </a:prstGeom>
          <a:noFill/>
          <a:ln>
            <a:noFill/>
          </a:ln>
        </p:spPr>
      </p:pic>
      <p:pic>
        <p:nvPicPr>
          <p:cNvPr id="67" name="Google Shape;67;p11"/>
          <p:cNvPicPr preferRelativeResize="0"/>
          <p:nvPr/>
        </p:nvPicPr>
        <p:blipFill>
          <a:blip r:embed="rId3">
            <a:alphaModFix/>
          </a:blip>
          <a:stretch>
            <a:fillRect/>
          </a:stretch>
        </p:blipFill>
        <p:spPr>
          <a:xfrm>
            <a:off x="2857625" y="1507284"/>
            <a:ext cx="1071400" cy="751641"/>
          </a:xfrm>
          <a:prstGeom prst="rect">
            <a:avLst/>
          </a:prstGeom>
          <a:noFill/>
          <a:ln>
            <a:noFill/>
          </a:ln>
        </p:spPr>
      </p:pic>
      <p:pic>
        <p:nvPicPr>
          <p:cNvPr id="68" name="Google Shape;68;p11"/>
          <p:cNvPicPr preferRelativeResize="0"/>
          <p:nvPr/>
        </p:nvPicPr>
        <p:blipFill>
          <a:blip r:embed="rId4">
            <a:alphaModFix/>
          </a:blip>
          <a:stretch>
            <a:fillRect/>
          </a:stretch>
        </p:blipFill>
        <p:spPr>
          <a:xfrm>
            <a:off x="4414270" y="1576675"/>
            <a:ext cx="1872155" cy="542925"/>
          </a:xfrm>
          <a:prstGeom prst="rect">
            <a:avLst/>
          </a:prstGeom>
          <a:noFill/>
          <a:ln>
            <a:noFill/>
          </a:ln>
        </p:spPr>
      </p:pic>
      <p:pic>
        <p:nvPicPr>
          <p:cNvPr id="69" name="Google Shape;69;p11"/>
          <p:cNvPicPr preferRelativeResize="0"/>
          <p:nvPr/>
        </p:nvPicPr>
        <p:blipFill>
          <a:blip r:embed="rId5">
            <a:alphaModFix/>
          </a:blip>
          <a:stretch>
            <a:fillRect/>
          </a:stretch>
        </p:blipFill>
        <p:spPr>
          <a:xfrm>
            <a:off x="2819225" y="4537048"/>
            <a:ext cx="1310279" cy="447675"/>
          </a:xfrm>
          <a:prstGeom prst="rect">
            <a:avLst/>
          </a:prstGeom>
          <a:noFill/>
          <a:ln>
            <a:noFill/>
          </a:ln>
        </p:spPr>
      </p:pic>
      <p:pic>
        <p:nvPicPr>
          <p:cNvPr id="70" name="Google Shape;70;p11"/>
          <p:cNvPicPr preferRelativeResize="0"/>
          <p:nvPr/>
        </p:nvPicPr>
        <p:blipFill>
          <a:blip r:embed="rId6">
            <a:alphaModFix/>
          </a:blip>
          <a:stretch>
            <a:fillRect/>
          </a:stretch>
        </p:blipFill>
        <p:spPr>
          <a:xfrm>
            <a:off x="4508900" y="4537050"/>
            <a:ext cx="1193800" cy="447675"/>
          </a:xfrm>
          <a:prstGeom prst="rect">
            <a:avLst/>
          </a:prstGeom>
          <a:noFill/>
          <a:ln>
            <a:noFill/>
          </a:ln>
        </p:spPr>
      </p:pic>
      <p:pic>
        <p:nvPicPr>
          <p:cNvPr id="71" name="Google Shape;71;p11"/>
          <p:cNvPicPr preferRelativeResize="0"/>
          <p:nvPr/>
        </p:nvPicPr>
        <p:blipFill>
          <a:blip r:embed="rId7">
            <a:alphaModFix/>
          </a:blip>
          <a:stretch>
            <a:fillRect/>
          </a:stretch>
        </p:blipFill>
        <p:spPr>
          <a:xfrm>
            <a:off x="3695400" y="3622125"/>
            <a:ext cx="1249521" cy="393600"/>
          </a:xfrm>
          <a:prstGeom prst="rect">
            <a:avLst/>
          </a:prstGeom>
          <a:noFill/>
          <a:ln>
            <a:noFill/>
          </a:ln>
        </p:spPr>
      </p:pic>
      <p:pic>
        <p:nvPicPr>
          <p:cNvPr id="72" name="Google Shape;72;p11"/>
          <p:cNvPicPr preferRelativeResize="0"/>
          <p:nvPr/>
        </p:nvPicPr>
        <p:blipFill>
          <a:blip r:embed="rId8">
            <a:alphaModFix/>
          </a:blip>
          <a:stretch>
            <a:fillRect/>
          </a:stretch>
        </p:blipFill>
        <p:spPr>
          <a:xfrm>
            <a:off x="4227250" y="2655813"/>
            <a:ext cx="1905000" cy="447675"/>
          </a:xfrm>
          <a:prstGeom prst="rect">
            <a:avLst/>
          </a:prstGeom>
          <a:noFill/>
          <a:ln>
            <a:noFill/>
          </a:ln>
        </p:spPr>
      </p:pic>
      <p:pic>
        <p:nvPicPr>
          <p:cNvPr id="73" name="Google Shape;73;p11"/>
          <p:cNvPicPr preferRelativeResize="0"/>
          <p:nvPr/>
        </p:nvPicPr>
        <p:blipFill>
          <a:blip r:embed="rId9">
            <a:alphaModFix/>
          </a:blip>
          <a:stretch>
            <a:fillRect/>
          </a:stretch>
        </p:blipFill>
        <p:spPr>
          <a:xfrm>
            <a:off x="2257250" y="2686775"/>
            <a:ext cx="1905000" cy="428625"/>
          </a:xfrm>
          <a:prstGeom prst="rect">
            <a:avLst/>
          </a:prstGeom>
          <a:noFill/>
          <a:ln>
            <a:noFill/>
          </a:ln>
        </p:spPr>
      </p:pic>
      <p:cxnSp>
        <p:nvCxnSpPr>
          <p:cNvPr id="74" name="Google Shape;74;p11"/>
          <p:cNvCxnSpPr/>
          <p:nvPr/>
        </p:nvCxnSpPr>
        <p:spPr>
          <a:xfrm flipH="1" rot="10800000">
            <a:off x="1395200" y="4247800"/>
            <a:ext cx="6351300" cy="6900"/>
          </a:xfrm>
          <a:prstGeom prst="straightConnector1">
            <a:avLst/>
          </a:prstGeom>
          <a:noFill/>
          <a:ln cap="flat" cmpd="sng" w="9525">
            <a:solidFill>
              <a:srgbClr val="F3F3F3"/>
            </a:solidFill>
            <a:prstDash val="solid"/>
            <a:round/>
            <a:headEnd len="med" w="med" type="none"/>
            <a:tailEnd len="med" w="med" type="none"/>
          </a:ln>
        </p:spPr>
      </p:cxnSp>
      <p:cxnSp>
        <p:nvCxnSpPr>
          <p:cNvPr id="75" name="Google Shape;75;p11"/>
          <p:cNvCxnSpPr/>
          <p:nvPr/>
        </p:nvCxnSpPr>
        <p:spPr>
          <a:xfrm flipH="1" rot="10800000">
            <a:off x="1395200" y="3333400"/>
            <a:ext cx="6351300" cy="6900"/>
          </a:xfrm>
          <a:prstGeom prst="straightConnector1">
            <a:avLst/>
          </a:prstGeom>
          <a:noFill/>
          <a:ln cap="flat" cmpd="sng" w="9525">
            <a:solidFill>
              <a:srgbClr val="F3F3F3"/>
            </a:solidFill>
            <a:prstDash val="solid"/>
            <a:round/>
            <a:headEnd len="med" w="med" type="none"/>
            <a:tailEnd len="med" w="med" type="none"/>
          </a:ln>
        </p:spPr>
      </p:cxnSp>
      <p:cxnSp>
        <p:nvCxnSpPr>
          <p:cNvPr id="76" name="Google Shape;76;p11"/>
          <p:cNvCxnSpPr/>
          <p:nvPr/>
        </p:nvCxnSpPr>
        <p:spPr>
          <a:xfrm flipH="1" rot="10800000">
            <a:off x="1395200" y="2419000"/>
            <a:ext cx="6351300" cy="6900"/>
          </a:xfrm>
          <a:prstGeom prst="straightConnector1">
            <a:avLst/>
          </a:prstGeom>
          <a:noFill/>
          <a:ln cap="flat" cmpd="sng" w="9525">
            <a:solidFill>
              <a:srgbClr val="F3F3F3"/>
            </a:solidFill>
            <a:prstDash val="solid"/>
            <a:round/>
            <a:headEnd len="med" w="med" type="none"/>
            <a:tailEnd len="med" w="med" type="none"/>
          </a:ln>
        </p:spPr>
      </p:cxnSp>
      <p:sp>
        <p:nvSpPr>
          <p:cNvPr id="77" name="Google Shape;77;p11"/>
          <p:cNvSpPr txBox="1"/>
          <p:nvPr/>
        </p:nvSpPr>
        <p:spPr>
          <a:xfrm>
            <a:off x="180475" y="671250"/>
            <a:ext cx="8760900" cy="539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None/>
            </a:pPr>
            <a:r>
              <a:rPr b="1" lang="en" sz="3000">
                <a:solidFill>
                  <a:srgbClr val="12191B"/>
                </a:solidFill>
                <a:latin typeface="Overpass"/>
                <a:ea typeface="Overpass"/>
                <a:cs typeface="Overpass"/>
                <a:sym typeface="Overpass"/>
              </a:rPr>
              <a:t>Special Thanks To All Of Our Sponsors!</a:t>
            </a:r>
            <a:endParaRPr b="1" sz="3000">
              <a:solidFill>
                <a:srgbClr val="12191B"/>
              </a:solidFill>
              <a:latin typeface="Overpass"/>
              <a:ea typeface="Overpass"/>
              <a:cs typeface="Overpass"/>
              <a:sym typeface="Overpas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Branding Assets">
  <p:cSld name="TITLE_1_1_5">
    <p:bg>
      <p:bgPr>
        <a:solidFill>
          <a:srgbClr val="4A0A77"/>
        </a:solidFill>
      </p:bgPr>
    </p:bg>
    <p:spTree>
      <p:nvGrpSpPr>
        <p:cNvPr id="78" name="Shape 78"/>
        <p:cNvGrpSpPr/>
        <p:nvPr/>
      </p:nvGrpSpPr>
      <p:grpSpPr>
        <a:xfrm>
          <a:off x="0" y="0"/>
          <a:ext cx="0" cy="0"/>
          <a:chOff x="0" y="0"/>
          <a:chExt cx="0" cy="0"/>
        </a:xfrm>
      </p:grpSpPr>
      <p:sp>
        <p:nvSpPr>
          <p:cNvPr id="79" name="Google Shape;7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12"/>
          <p:cNvSpPr txBox="1"/>
          <p:nvPr/>
        </p:nvSpPr>
        <p:spPr>
          <a:xfrm>
            <a:off x="304800" y="422300"/>
            <a:ext cx="5695800" cy="468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b="1" lang="en" sz="3000">
                <a:solidFill>
                  <a:schemeClr val="lt1"/>
                </a:solidFill>
                <a:latin typeface="Overpass"/>
                <a:ea typeface="Overpass"/>
                <a:cs typeface="Overpass"/>
                <a:sym typeface="Overpass"/>
              </a:rPr>
              <a:t>Branding</a:t>
            </a:r>
            <a:endParaRPr b="1" sz="3000">
              <a:solidFill>
                <a:schemeClr val="lt1"/>
              </a:solidFill>
              <a:latin typeface="Overpass"/>
              <a:ea typeface="Overpass"/>
              <a:cs typeface="Overpass"/>
              <a:sym typeface="Overpass"/>
            </a:endParaRPr>
          </a:p>
        </p:txBody>
      </p:sp>
      <p:pic>
        <p:nvPicPr>
          <p:cNvPr id="81" name="Google Shape;81;p12"/>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82" name="Google Shape;82;p12"/>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2"/>
          <p:cNvSpPr txBox="1"/>
          <p:nvPr/>
        </p:nvSpPr>
        <p:spPr>
          <a:xfrm>
            <a:off x="333000" y="1180900"/>
            <a:ext cx="4331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rgbClr val="FEFEFD"/>
                </a:solidFill>
                <a:latin typeface="Open Sans"/>
                <a:ea typeface="Open Sans"/>
                <a:cs typeface="Open Sans"/>
                <a:sym typeface="Open Sans"/>
              </a:rPr>
              <a:t>Assets</a:t>
            </a:r>
            <a:br>
              <a:rPr lang="en" u="sng">
                <a:solidFill>
                  <a:srgbClr val="FEFEFD"/>
                </a:solidFill>
                <a:latin typeface="Open Sans"/>
                <a:ea typeface="Open Sans"/>
                <a:cs typeface="Open Sans"/>
                <a:sym typeface="Open Sans"/>
              </a:rPr>
            </a:br>
            <a:br>
              <a:rPr lang="en">
                <a:solidFill>
                  <a:srgbClr val="FEFEFD"/>
                </a:solidFill>
                <a:latin typeface="Open Sans"/>
                <a:ea typeface="Open Sans"/>
                <a:cs typeface="Open Sans"/>
                <a:sym typeface="Open Sans"/>
              </a:rPr>
            </a:br>
            <a:r>
              <a:rPr lang="en">
                <a:solidFill>
                  <a:srgbClr val="FEFEFD"/>
                </a:solidFill>
                <a:latin typeface="Open Sans"/>
                <a:ea typeface="Open Sans"/>
                <a:cs typeface="Open Sans"/>
                <a:sym typeface="Open Sans"/>
              </a:rPr>
              <a:t>Please use the following assets as you see fit through your presentation.</a:t>
            </a:r>
            <a:endParaRPr>
              <a:solidFill>
                <a:srgbClr val="FEFEFD"/>
              </a:solidFill>
              <a:latin typeface="Open Sans"/>
              <a:ea typeface="Open Sans"/>
              <a:cs typeface="Open Sans"/>
              <a:sym typeface="Open Sans"/>
            </a:endParaRPr>
          </a:p>
        </p:txBody>
      </p:sp>
      <p:pic>
        <p:nvPicPr>
          <p:cNvPr id="84" name="Google Shape;84;p12"/>
          <p:cNvPicPr preferRelativeResize="0"/>
          <p:nvPr/>
        </p:nvPicPr>
        <p:blipFill>
          <a:blip r:embed="rId3">
            <a:alphaModFix/>
          </a:blip>
          <a:stretch>
            <a:fillRect/>
          </a:stretch>
        </p:blipFill>
        <p:spPr>
          <a:xfrm>
            <a:off x="5180675" y="1883850"/>
            <a:ext cx="952500" cy="962025"/>
          </a:xfrm>
          <a:prstGeom prst="rect">
            <a:avLst/>
          </a:prstGeom>
          <a:noFill/>
          <a:ln>
            <a:noFill/>
          </a:ln>
        </p:spPr>
      </p:pic>
      <p:pic>
        <p:nvPicPr>
          <p:cNvPr id="85" name="Google Shape;85;p12"/>
          <p:cNvPicPr preferRelativeResize="0"/>
          <p:nvPr/>
        </p:nvPicPr>
        <p:blipFill>
          <a:blip r:embed="rId4">
            <a:alphaModFix/>
          </a:blip>
          <a:stretch>
            <a:fillRect/>
          </a:stretch>
        </p:blipFill>
        <p:spPr>
          <a:xfrm>
            <a:off x="6499375" y="1883850"/>
            <a:ext cx="952500" cy="962025"/>
          </a:xfrm>
          <a:prstGeom prst="rect">
            <a:avLst/>
          </a:prstGeom>
          <a:noFill/>
          <a:ln>
            <a:noFill/>
          </a:ln>
        </p:spPr>
      </p:pic>
      <p:pic>
        <p:nvPicPr>
          <p:cNvPr id="86" name="Google Shape;86;p12"/>
          <p:cNvPicPr preferRelativeResize="0"/>
          <p:nvPr/>
        </p:nvPicPr>
        <p:blipFill>
          <a:blip r:embed="rId5">
            <a:alphaModFix/>
          </a:blip>
          <a:stretch>
            <a:fillRect/>
          </a:stretch>
        </p:blipFill>
        <p:spPr>
          <a:xfrm>
            <a:off x="7818075" y="1843600"/>
            <a:ext cx="952500" cy="952500"/>
          </a:xfrm>
          <a:prstGeom prst="rect">
            <a:avLst/>
          </a:prstGeom>
          <a:noFill/>
          <a:ln>
            <a:noFill/>
          </a:ln>
        </p:spPr>
      </p:pic>
      <p:pic>
        <p:nvPicPr>
          <p:cNvPr id="87" name="Google Shape;87;p12"/>
          <p:cNvPicPr preferRelativeResize="0"/>
          <p:nvPr/>
        </p:nvPicPr>
        <p:blipFill>
          <a:blip r:embed="rId6">
            <a:alphaModFix/>
          </a:blip>
          <a:stretch>
            <a:fillRect/>
          </a:stretch>
        </p:blipFill>
        <p:spPr>
          <a:xfrm>
            <a:off x="2325350" y="2374825"/>
            <a:ext cx="2500000" cy="1296875"/>
          </a:xfrm>
          <a:prstGeom prst="rect">
            <a:avLst/>
          </a:prstGeom>
          <a:noFill/>
          <a:ln>
            <a:noFill/>
          </a:ln>
        </p:spPr>
      </p:pic>
      <p:pic>
        <p:nvPicPr>
          <p:cNvPr id="88" name="Google Shape;88;p12"/>
          <p:cNvPicPr preferRelativeResize="0"/>
          <p:nvPr/>
        </p:nvPicPr>
        <p:blipFill>
          <a:blip r:embed="rId7">
            <a:alphaModFix/>
          </a:blip>
          <a:stretch>
            <a:fillRect/>
          </a:stretch>
        </p:blipFill>
        <p:spPr>
          <a:xfrm>
            <a:off x="1905000" y="3872425"/>
            <a:ext cx="1562100" cy="57150"/>
          </a:xfrm>
          <a:prstGeom prst="rect">
            <a:avLst/>
          </a:prstGeom>
          <a:noFill/>
          <a:ln>
            <a:noFill/>
          </a:ln>
        </p:spPr>
      </p:pic>
      <p:pic>
        <p:nvPicPr>
          <p:cNvPr id="89" name="Google Shape;89;p12"/>
          <p:cNvPicPr preferRelativeResize="0"/>
          <p:nvPr/>
        </p:nvPicPr>
        <p:blipFill>
          <a:blip r:embed="rId7">
            <a:alphaModFix/>
          </a:blip>
          <a:stretch>
            <a:fillRect/>
          </a:stretch>
        </p:blipFill>
        <p:spPr>
          <a:xfrm>
            <a:off x="3581400" y="3911307"/>
            <a:ext cx="1562100" cy="57150"/>
          </a:xfrm>
          <a:prstGeom prst="rect">
            <a:avLst/>
          </a:prstGeom>
          <a:noFill/>
          <a:ln>
            <a:noFill/>
          </a:ln>
        </p:spPr>
      </p:pic>
      <p:pic>
        <p:nvPicPr>
          <p:cNvPr id="90" name="Google Shape;90;p12"/>
          <p:cNvPicPr preferRelativeResize="0"/>
          <p:nvPr/>
        </p:nvPicPr>
        <p:blipFill>
          <a:blip r:embed="rId7">
            <a:alphaModFix/>
          </a:blip>
          <a:stretch>
            <a:fillRect/>
          </a:stretch>
        </p:blipFill>
        <p:spPr>
          <a:xfrm>
            <a:off x="304800" y="3835107"/>
            <a:ext cx="1562100" cy="57150"/>
          </a:xfrm>
          <a:prstGeom prst="rect">
            <a:avLst/>
          </a:prstGeom>
          <a:noFill/>
          <a:ln>
            <a:noFill/>
          </a:ln>
        </p:spPr>
      </p:pic>
      <p:pic>
        <p:nvPicPr>
          <p:cNvPr id="91" name="Google Shape;91;p12"/>
          <p:cNvPicPr preferRelativeResize="0"/>
          <p:nvPr/>
        </p:nvPicPr>
        <p:blipFill>
          <a:blip r:embed="rId8">
            <a:alphaModFix/>
          </a:blip>
          <a:stretch>
            <a:fillRect/>
          </a:stretch>
        </p:blipFill>
        <p:spPr>
          <a:xfrm>
            <a:off x="7419975" y="3018637"/>
            <a:ext cx="1704825" cy="1843888"/>
          </a:xfrm>
          <a:prstGeom prst="rect">
            <a:avLst/>
          </a:prstGeom>
          <a:noFill/>
          <a:ln>
            <a:noFill/>
          </a:ln>
        </p:spPr>
      </p:pic>
      <p:pic>
        <p:nvPicPr>
          <p:cNvPr id="92" name="Google Shape;92;p12"/>
          <p:cNvPicPr preferRelativeResize="0"/>
          <p:nvPr/>
        </p:nvPicPr>
        <p:blipFill>
          <a:blip r:embed="rId9">
            <a:alphaModFix/>
          </a:blip>
          <a:stretch>
            <a:fillRect/>
          </a:stretch>
        </p:blipFill>
        <p:spPr>
          <a:xfrm>
            <a:off x="333012" y="2344950"/>
            <a:ext cx="1818512" cy="1413950"/>
          </a:xfrm>
          <a:prstGeom prst="rect">
            <a:avLst/>
          </a:prstGeom>
          <a:noFill/>
          <a:ln>
            <a:noFill/>
          </a:ln>
        </p:spPr>
      </p:pic>
      <p:pic>
        <p:nvPicPr>
          <p:cNvPr id="93" name="Google Shape;93;p12"/>
          <p:cNvPicPr preferRelativeResize="0"/>
          <p:nvPr/>
        </p:nvPicPr>
        <p:blipFill>
          <a:blip r:embed="rId10">
            <a:alphaModFix/>
          </a:blip>
          <a:stretch>
            <a:fillRect/>
          </a:stretch>
        </p:blipFill>
        <p:spPr>
          <a:xfrm>
            <a:off x="5410200" y="3841000"/>
            <a:ext cx="322048" cy="720775"/>
          </a:xfrm>
          <a:prstGeom prst="rect">
            <a:avLst/>
          </a:prstGeom>
          <a:noFill/>
          <a:ln>
            <a:noFill/>
          </a:ln>
        </p:spPr>
      </p:pic>
      <p:pic>
        <p:nvPicPr>
          <p:cNvPr id="94" name="Google Shape;94;p12"/>
          <p:cNvPicPr preferRelativeResize="0"/>
          <p:nvPr/>
        </p:nvPicPr>
        <p:blipFill>
          <a:blip r:embed="rId11">
            <a:alphaModFix/>
          </a:blip>
          <a:stretch>
            <a:fillRect/>
          </a:stretch>
        </p:blipFill>
        <p:spPr>
          <a:xfrm>
            <a:off x="0" y="4652367"/>
            <a:ext cx="9144000" cy="410766"/>
          </a:xfrm>
          <a:prstGeom prst="rect">
            <a:avLst/>
          </a:prstGeom>
          <a:noFill/>
          <a:ln>
            <a:noFill/>
          </a:ln>
        </p:spPr>
      </p:pic>
      <p:pic>
        <p:nvPicPr>
          <p:cNvPr id="95" name="Google Shape;95;p12"/>
          <p:cNvPicPr preferRelativeResize="0"/>
          <p:nvPr/>
        </p:nvPicPr>
        <p:blipFill>
          <a:blip r:embed="rId12">
            <a:alphaModFix/>
          </a:blip>
          <a:stretch>
            <a:fillRect/>
          </a:stretch>
        </p:blipFill>
        <p:spPr>
          <a:xfrm>
            <a:off x="5884648" y="3612400"/>
            <a:ext cx="322048" cy="720775"/>
          </a:xfrm>
          <a:prstGeom prst="rect">
            <a:avLst/>
          </a:prstGeom>
          <a:noFill/>
          <a:ln>
            <a:noFill/>
          </a:ln>
        </p:spPr>
      </p:pic>
      <p:pic>
        <p:nvPicPr>
          <p:cNvPr id="96" name="Google Shape;96;p12"/>
          <p:cNvPicPr preferRelativeResize="0"/>
          <p:nvPr/>
        </p:nvPicPr>
        <p:blipFill>
          <a:blip r:embed="rId13">
            <a:alphaModFix/>
          </a:blip>
          <a:stretch>
            <a:fillRect/>
          </a:stretch>
        </p:blipFill>
        <p:spPr>
          <a:xfrm>
            <a:off x="6359097" y="3612400"/>
            <a:ext cx="322048" cy="720775"/>
          </a:xfrm>
          <a:prstGeom prst="rect">
            <a:avLst/>
          </a:prstGeom>
          <a:noFill/>
          <a:ln>
            <a:noFill/>
          </a:ln>
        </p:spPr>
      </p:pic>
      <p:pic>
        <p:nvPicPr>
          <p:cNvPr id="97" name="Google Shape;97;p12"/>
          <p:cNvPicPr preferRelativeResize="0"/>
          <p:nvPr/>
        </p:nvPicPr>
        <p:blipFill>
          <a:blip r:embed="rId14">
            <a:alphaModFix/>
          </a:blip>
          <a:stretch>
            <a:fillRect/>
          </a:stretch>
        </p:blipFill>
        <p:spPr>
          <a:xfrm>
            <a:off x="6798125" y="3710300"/>
            <a:ext cx="419100" cy="895350"/>
          </a:xfrm>
          <a:prstGeom prst="rect">
            <a:avLst/>
          </a:prstGeom>
          <a:noFill/>
          <a:ln>
            <a:noFill/>
          </a:ln>
        </p:spPr>
      </p:pic>
      <p:pic>
        <p:nvPicPr>
          <p:cNvPr id="98" name="Google Shape;98;p12"/>
          <p:cNvPicPr preferRelativeResize="0"/>
          <p:nvPr/>
        </p:nvPicPr>
        <p:blipFill rotWithShape="1">
          <a:blip r:embed="rId15">
            <a:alphaModFix/>
          </a:blip>
          <a:srcRect b="22857" l="0" r="0" t="0"/>
          <a:stretch/>
        </p:blipFill>
        <p:spPr>
          <a:xfrm>
            <a:off x="111075" y="4043100"/>
            <a:ext cx="3415127" cy="7910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hree Step Process 1">
  <p:cSld name="TITLE_1_1_4">
    <p:bg>
      <p:bgPr>
        <a:solidFill>
          <a:srgbClr val="4A0A77"/>
        </a:solidFill>
      </p:bgPr>
    </p:bg>
    <p:spTree>
      <p:nvGrpSpPr>
        <p:cNvPr id="99" name="Shape 99"/>
        <p:cNvGrpSpPr/>
        <p:nvPr/>
      </p:nvGrpSpPr>
      <p:grpSpPr>
        <a:xfrm>
          <a:off x="0" y="0"/>
          <a:ext cx="0" cy="0"/>
          <a:chOff x="0" y="0"/>
          <a:chExt cx="0" cy="0"/>
        </a:xfrm>
      </p:grpSpPr>
      <p:sp>
        <p:nvSpPr>
          <p:cNvPr id="100" name="Google Shape;100;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3"/>
          <p:cNvSpPr/>
          <p:nvPr/>
        </p:nvSpPr>
        <p:spPr>
          <a:xfrm>
            <a:off x="419483" y="2211125"/>
            <a:ext cx="2453100" cy="16050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02" name="Google Shape;102;p13"/>
          <p:cNvSpPr/>
          <p:nvPr/>
        </p:nvSpPr>
        <p:spPr>
          <a:xfrm>
            <a:off x="3203064" y="2172550"/>
            <a:ext cx="2453100" cy="16050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03" name="Google Shape;103;p13"/>
          <p:cNvSpPr/>
          <p:nvPr/>
        </p:nvSpPr>
        <p:spPr>
          <a:xfrm>
            <a:off x="6095410" y="2172550"/>
            <a:ext cx="2453100" cy="16050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pic>
        <p:nvPicPr>
          <p:cNvPr id="104" name="Google Shape;104;p13"/>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05" name="Google Shape;105;p13"/>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13"/>
          <p:cNvPicPr preferRelativeResize="0"/>
          <p:nvPr/>
        </p:nvPicPr>
        <p:blipFill>
          <a:blip r:embed="rId3">
            <a:alphaModFix/>
          </a:blip>
          <a:stretch>
            <a:fillRect/>
          </a:stretch>
        </p:blipFill>
        <p:spPr>
          <a:xfrm>
            <a:off x="0" y="4728567"/>
            <a:ext cx="9144000" cy="410766"/>
          </a:xfrm>
          <a:prstGeom prst="rect">
            <a:avLst/>
          </a:prstGeom>
          <a:noFill/>
          <a:ln>
            <a:noFill/>
          </a:ln>
        </p:spPr>
      </p:pic>
      <p:pic>
        <p:nvPicPr>
          <p:cNvPr id="107" name="Google Shape;107;p13"/>
          <p:cNvPicPr preferRelativeResize="0"/>
          <p:nvPr/>
        </p:nvPicPr>
        <p:blipFill>
          <a:blip r:embed="rId4">
            <a:alphaModFix/>
          </a:blip>
          <a:stretch>
            <a:fillRect/>
          </a:stretch>
        </p:blipFill>
        <p:spPr>
          <a:xfrm>
            <a:off x="7724775" y="3603225"/>
            <a:ext cx="1305225" cy="1411700"/>
          </a:xfrm>
          <a:prstGeom prst="rect">
            <a:avLst/>
          </a:prstGeom>
          <a:noFill/>
          <a:ln>
            <a:noFill/>
          </a:ln>
        </p:spPr>
      </p:pic>
      <p:sp>
        <p:nvSpPr>
          <p:cNvPr id="108" name="Google Shape;108;p13"/>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3000"/>
              <a:buFont typeface="Overpass"/>
              <a:buNone/>
              <a:defRPr b="1" sz="3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hree Step Process 2">
  <p:cSld name="TITLE_1_1_3">
    <p:bg>
      <p:bgPr>
        <a:solidFill>
          <a:schemeClr val="lt1"/>
        </a:solidFill>
      </p:bgPr>
    </p:bg>
    <p:spTree>
      <p:nvGrpSpPr>
        <p:cNvPr id="109" name="Shape 109"/>
        <p:cNvGrpSpPr/>
        <p:nvPr/>
      </p:nvGrpSpPr>
      <p:grpSpPr>
        <a:xfrm>
          <a:off x="0" y="0"/>
          <a:ext cx="0" cy="0"/>
          <a:chOff x="0" y="0"/>
          <a:chExt cx="0" cy="0"/>
        </a:xfrm>
      </p:grpSpPr>
      <p:pic>
        <p:nvPicPr>
          <p:cNvPr id="110" name="Google Shape;110;p14"/>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11" name="Google Shape;111;p14"/>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3" name="Google Shape;113;p14"/>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3000"/>
              <a:buFont typeface="Overpass"/>
              <a:buNone/>
              <a:defRPr b="1" sz="3000">
                <a:latin typeface="Overpass"/>
                <a:ea typeface="Overpass"/>
                <a:cs typeface="Overpass"/>
                <a:sym typeface="Overpas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rtl="0">
              <a:spcBef>
                <a:spcPts val="0"/>
              </a:spcBef>
              <a:spcAft>
                <a:spcPts val="0"/>
              </a:spcAft>
              <a:buSzPts val="1400"/>
              <a:buNone/>
              <a:defRPr/>
            </a:lvl9pPr>
          </a:lstStyle>
          <a:p/>
        </p:txBody>
      </p:sp>
      <p:sp>
        <p:nvSpPr>
          <p:cNvPr id="114" name="Google Shape;114;p14"/>
          <p:cNvSpPr/>
          <p:nvPr>
            <p:ph idx="2" type="pic"/>
          </p:nvPr>
        </p:nvSpPr>
        <p:spPr>
          <a:xfrm>
            <a:off x="706779" y="1453381"/>
            <a:ext cx="2096400" cy="2096400"/>
          </a:xfrm>
          <a:prstGeom prst="ellipse">
            <a:avLst/>
          </a:prstGeom>
          <a:noFill/>
          <a:ln>
            <a:noFill/>
          </a:ln>
        </p:spPr>
      </p:sp>
      <p:sp>
        <p:nvSpPr>
          <p:cNvPr id="115" name="Google Shape;115;p14"/>
          <p:cNvSpPr/>
          <p:nvPr>
            <p:ph idx="3" type="pic"/>
          </p:nvPr>
        </p:nvSpPr>
        <p:spPr>
          <a:xfrm>
            <a:off x="6116979" y="1453381"/>
            <a:ext cx="2096400" cy="2096400"/>
          </a:xfrm>
          <a:prstGeom prst="ellipse">
            <a:avLst/>
          </a:prstGeom>
          <a:noFill/>
          <a:ln>
            <a:noFill/>
          </a:ln>
        </p:spPr>
      </p:sp>
      <p:sp>
        <p:nvSpPr>
          <p:cNvPr id="116" name="Google Shape;116;p14"/>
          <p:cNvSpPr/>
          <p:nvPr>
            <p:ph idx="4" type="pic"/>
          </p:nvPr>
        </p:nvSpPr>
        <p:spPr>
          <a:xfrm>
            <a:off x="3411879" y="1453381"/>
            <a:ext cx="2096400" cy="2096400"/>
          </a:xfrm>
          <a:prstGeom prst="ellipse">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Four Step Process">
  <p:cSld name="TITLE_1_1_2">
    <p:bg>
      <p:bgPr>
        <a:solidFill>
          <a:srgbClr val="4A0A77"/>
        </a:solidFill>
      </p:bgPr>
    </p:bg>
    <p:spTree>
      <p:nvGrpSpPr>
        <p:cNvPr id="117" name="Shape 117"/>
        <p:cNvGrpSpPr/>
        <p:nvPr/>
      </p:nvGrpSpPr>
      <p:grpSpPr>
        <a:xfrm>
          <a:off x="0" y="0"/>
          <a:ext cx="0" cy="0"/>
          <a:chOff x="0" y="0"/>
          <a:chExt cx="0" cy="0"/>
        </a:xfrm>
      </p:grpSpPr>
      <p:sp>
        <p:nvSpPr>
          <p:cNvPr id="118" name="Google Shape;11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15"/>
          <p:cNvSpPr/>
          <p:nvPr/>
        </p:nvSpPr>
        <p:spPr>
          <a:xfrm>
            <a:off x="262550" y="2277500"/>
            <a:ext cx="1928400" cy="119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20" name="Google Shape;120;p15"/>
          <p:cNvSpPr/>
          <p:nvPr/>
        </p:nvSpPr>
        <p:spPr>
          <a:xfrm>
            <a:off x="2450725" y="2248750"/>
            <a:ext cx="1928400" cy="119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21" name="Google Shape;121;p15"/>
          <p:cNvSpPr/>
          <p:nvPr/>
        </p:nvSpPr>
        <p:spPr>
          <a:xfrm>
            <a:off x="4724400" y="2248750"/>
            <a:ext cx="1928400" cy="119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22" name="Google Shape;122;p15"/>
          <p:cNvSpPr/>
          <p:nvPr/>
        </p:nvSpPr>
        <p:spPr>
          <a:xfrm>
            <a:off x="7010400" y="2270888"/>
            <a:ext cx="1928400" cy="119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pic>
        <p:nvPicPr>
          <p:cNvPr id="123" name="Google Shape;123;p15"/>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24" name="Google Shape;124;p15"/>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5" name="Google Shape;125;p15"/>
          <p:cNvPicPr preferRelativeResize="0"/>
          <p:nvPr/>
        </p:nvPicPr>
        <p:blipFill>
          <a:blip r:embed="rId3">
            <a:alphaModFix/>
          </a:blip>
          <a:stretch>
            <a:fillRect/>
          </a:stretch>
        </p:blipFill>
        <p:spPr>
          <a:xfrm>
            <a:off x="0" y="4728567"/>
            <a:ext cx="9144000" cy="410766"/>
          </a:xfrm>
          <a:prstGeom prst="rect">
            <a:avLst/>
          </a:prstGeom>
          <a:noFill/>
          <a:ln>
            <a:noFill/>
          </a:ln>
        </p:spPr>
      </p:pic>
      <p:pic>
        <p:nvPicPr>
          <p:cNvPr id="126" name="Google Shape;126;p15"/>
          <p:cNvPicPr preferRelativeResize="0"/>
          <p:nvPr/>
        </p:nvPicPr>
        <p:blipFill>
          <a:blip r:embed="rId4">
            <a:alphaModFix/>
          </a:blip>
          <a:stretch>
            <a:fillRect/>
          </a:stretch>
        </p:blipFill>
        <p:spPr>
          <a:xfrm>
            <a:off x="7893143" y="3771425"/>
            <a:ext cx="1079257" cy="1167300"/>
          </a:xfrm>
          <a:prstGeom prst="rect">
            <a:avLst/>
          </a:prstGeom>
          <a:noFill/>
          <a:ln>
            <a:noFill/>
          </a:ln>
        </p:spPr>
      </p:pic>
      <p:sp>
        <p:nvSpPr>
          <p:cNvPr id="127" name="Google Shape;127;p15"/>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3000"/>
              <a:buFont typeface="Overpass"/>
              <a:buNone/>
              <a:defRPr b="1" sz="3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wo-Way Comparison">
  <p:cSld name="TITLE_1_1_1">
    <p:bg>
      <p:bgPr>
        <a:solidFill>
          <a:srgbClr val="4A0A77"/>
        </a:solidFill>
      </p:bgPr>
    </p:bg>
    <p:spTree>
      <p:nvGrpSpPr>
        <p:cNvPr id="128" name="Shape 128"/>
        <p:cNvGrpSpPr/>
        <p:nvPr/>
      </p:nvGrpSpPr>
      <p:grpSpPr>
        <a:xfrm>
          <a:off x="0" y="0"/>
          <a:ext cx="0" cy="0"/>
          <a:chOff x="0" y="0"/>
          <a:chExt cx="0" cy="0"/>
        </a:xfrm>
      </p:grpSpPr>
      <p:pic>
        <p:nvPicPr>
          <p:cNvPr id="129" name="Google Shape;129;p16"/>
          <p:cNvPicPr preferRelativeResize="0"/>
          <p:nvPr/>
        </p:nvPicPr>
        <p:blipFill>
          <a:blip r:embed="rId2">
            <a:alphaModFix/>
          </a:blip>
          <a:stretch>
            <a:fillRect/>
          </a:stretch>
        </p:blipFill>
        <p:spPr>
          <a:xfrm>
            <a:off x="1646900" y="3821738"/>
            <a:ext cx="10363198" cy="1854425"/>
          </a:xfrm>
          <a:prstGeom prst="rect">
            <a:avLst/>
          </a:prstGeom>
          <a:noFill/>
          <a:ln>
            <a:noFill/>
          </a:ln>
        </p:spPr>
      </p:pic>
      <p:sp>
        <p:nvSpPr>
          <p:cNvPr id="130" name="Google Shape;13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1" name="Google Shape;131;p16"/>
          <p:cNvSpPr/>
          <p:nvPr/>
        </p:nvSpPr>
        <p:spPr>
          <a:xfrm>
            <a:off x="393725" y="1362550"/>
            <a:ext cx="4001100" cy="3467100"/>
          </a:xfrm>
          <a:prstGeom prst="roundRect">
            <a:avLst>
              <a:gd fmla="val 4079"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32" name="Google Shape;132;p16"/>
          <p:cNvPicPr preferRelativeResize="0"/>
          <p:nvPr/>
        </p:nvPicPr>
        <p:blipFill>
          <a:blip r:embed="rId3">
            <a:alphaModFix/>
          </a:blip>
          <a:stretch>
            <a:fillRect/>
          </a:stretch>
        </p:blipFill>
        <p:spPr>
          <a:xfrm>
            <a:off x="7398925" y="233437"/>
            <a:ext cx="1571751" cy="846325"/>
          </a:xfrm>
          <a:prstGeom prst="rect">
            <a:avLst/>
          </a:prstGeom>
          <a:noFill/>
          <a:ln>
            <a:noFill/>
          </a:ln>
        </p:spPr>
      </p:pic>
      <p:sp>
        <p:nvSpPr>
          <p:cNvPr id="133" name="Google Shape;133;p16"/>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p:nvPr/>
        </p:nvSpPr>
        <p:spPr>
          <a:xfrm>
            <a:off x="4827939" y="1362550"/>
            <a:ext cx="4001100" cy="3467100"/>
          </a:xfrm>
          <a:prstGeom prst="roundRect">
            <a:avLst>
              <a:gd fmla="val 4079"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5" name="Google Shape;135;p16"/>
          <p:cNvSpPr txBox="1"/>
          <p:nvPr>
            <p:ph idx="1" type="subTitle"/>
          </p:nvPr>
        </p:nvSpPr>
        <p:spPr>
          <a:xfrm>
            <a:off x="584575" y="1596975"/>
            <a:ext cx="3656700" cy="3066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36" name="Google Shape;136;p16"/>
          <p:cNvSpPr txBox="1"/>
          <p:nvPr>
            <p:ph idx="2" type="subTitle"/>
          </p:nvPr>
        </p:nvSpPr>
        <p:spPr>
          <a:xfrm>
            <a:off x="5004175" y="1596975"/>
            <a:ext cx="3656700" cy="3066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37" name="Google Shape;137;p16"/>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3000"/>
              <a:buFont typeface="Overpass"/>
              <a:buNone/>
              <a:defRPr b="1" sz="3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hree-Way Comparison">
  <p:cSld name="TITLE_1_1_1_1">
    <p:bg>
      <p:bgPr>
        <a:solidFill>
          <a:srgbClr val="4A0A77"/>
        </a:solidFill>
      </p:bgPr>
    </p:bg>
    <p:spTree>
      <p:nvGrpSpPr>
        <p:cNvPr id="138" name="Shape 138"/>
        <p:cNvGrpSpPr/>
        <p:nvPr/>
      </p:nvGrpSpPr>
      <p:grpSpPr>
        <a:xfrm>
          <a:off x="0" y="0"/>
          <a:ext cx="0" cy="0"/>
          <a:chOff x="0" y="0"/>
          <a:chExt cx="0" cy="0"/>
        </a:xfrm>
      </p:grpSpPr>
      <p:pic>
        <p:nvPicPr>
          <p:cNvPr id="139" name="Google Shape;139;p17"/>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40" name="Google Shape;140;p17"/>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7"/>
          <p:cNvSpPr/>
          <p:nvPr/>
        </p:nvSpPr>
        <p:spPr>
          <a:xfrm>
            <a:off x="247250" y="1362550"/>
            <a:ext cx="2731800" cy="3467100"/>
          </a:xfrm>
          <a:prstGeom prst="roundRect">
            <a:avLst>
              <a:gd fmla="val 4025"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42" name="Google Shape;142;p17"/>
          <p:cNvSpPr/>
          <p:nvPr/>
        </p:nvSpPr>
        <p:spPr>
          <a:xfrm>
            <a:off x="3213125" y="1362550"/>
            <a:ext cx="2731800" cy="3467100"/>
          </a:xfrm>
          <a:prstGeom prst="roundRect">
            <a:avLst>
              <a:gd fmla="val 4079"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43" name="Google Shape;143;p17"/>
          <p:cNvSpPr/>
          <p:nvPr/>
        </p:nvSpPr>
        <p:spPr>
          <a:xfrm>
            <a:off x="6179000" y="1362550"/>
            <a:ext cx="2731800" cy="3467100"/>
          </a:xfrm>
          <a:prstGeom prst="roundRect">
            <a:avLst>
              <a:gd fmla="val 4064"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44" name="Google Shape;144;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5" name="Google Shape;145;p17"/>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3000"/>
              <a:buFont typeface="Overpass"/>
              <a:buNone/>
              <a:defRPr b="1" sz="3000">
                <a:solidFill>
                  <a:schemeClr val="lt1"/>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6" name="Google Shape;146;p17"/>
          <p:cNvSpPr txBox="1"/>
          <p:nvPr>
            <p:ph idx="1" type="subTitle"/>
          </p:nvPr>
        </p:nvSpPr>
        <p:spPr>
          <a:xfrm>
            <a:off x="326275" y="1516025"/>
            <a:ext cx="2545200" cy="3147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47" name="Google Shape;147;p17"/>
          <p:cNvSpPr txBox="1"/>
          <p:nvPr>
            <p:ph idx="2" type="subTitle"/>
          </p:nvPr>
        </p:nvSpPr>
        <p:spPr>
          <a:xfrm>
            <a:off x="3298075" y="1516025"/>
            <a:ext cx="2545200" cy="3147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48" name="Google Shape;148;p17"/>
          <p:cNvSpPr txBox="1"/>
          <p:nvPr>
            <p:ph idx="3" type="subTitle"/>
          </p:nvPr>
        </p:nvSpPr>
        <p:spPr>
          <a:xfrm>
            <a:off x="6269875" y="1516025"/>
            <a:ext cx="2545200" cy="3147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wo Speakers Slide">
  <p:cSld name="CUSTOM_3_1_2_1">
    <p:spTree>
      <p:nvGrpSpPr>
        <p:cNvPr id="149" name="Shape 149"/>
        <p:cNvGrpSpPr/>
        <p:nvPr/>
      </p:nvGrpSpPr>
      <p:grpSpPr>
        <a:xfrm>
          <a:off x="0" y="0"/>
          <a:ext cx="0" cy="0"/>
          <a:chOff x="0" y="0"/>
          <a:chExt cx="0" cy="0"/>
        </a:xfrm>
      </p:grpSpPr>
      <p:sp>
        <p:nvSpPr>
          <p:cNvPr id="150" name="Google Shape;150;p18"/>
          <p:cNvSpPr txBox="1"/>
          <p:nvPr>
            <p:ph type="title"/>
          </p:nvPr>
        </p:nvSpPr>
        <p:spPr>
          <a:xfrm>
            <a:off x="432169" y="543131"/>
            <a:ext cx="3758100" cy="12345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accent1"/>
              </a:buClr>
              <a:buSzPts val="3000"/>
              <a:buFont typeface="Overpass"/>
              <a:buNone/>
              <a:defRPr b="1" sz="3000">
                <a:latin typeface="Overpass"/>
                <a:ea typeface="Overpass"/>
                <a:cs typeface="Overpass"/>
                <a:sym typeface="Overpass"/>
              </a:defRPr>
            </a:lvl1pPr>
            <a:lvl2pPr lvl="1" rtl="0" algn="l">
              <a:spcBef>
                <a:spcPts val="0"/>
              </a:spcBef>
              <a:spcAft>
                <a:spcPts val="0"/>
              </a:spcAft>
              <a:buClr>
                <a:schemeClr val="accent1"/>
              </a:buClr>
              <a:buSzPts val="1400"/>
              <a:buFont typeface="Poppins"/>
              <a:buNone/>
              <a:defRPr b="1">
                <a:latin typeface="Poppins"/>
                <a:ea typeface="Poppins"/>
                <a:cs typeface="Poppins"/>
                <a:sym typeface="Poppins"/>
              </a:defRPr>
            </a:lvl2pPr>
            <a:lvl3pPr lvl="2" rtl="0" algn="l">
              <a:spcBef>
                <a:spcPts val="0"/>
              </a:spcBef>
              <a:spcAft>
                <a:spcPts val="0"/>
              </a:spcAft>
              <a:buClr>
                <a:schemeClr val="accent1"/>
              </a:buClr>
              <a:buSzPts val="1400"/>
              <a:buFont typeface="Poppins"/>
              <a:buNone/>
              <a:defRPr b="1">
                <a:latin typeface="Poppins"/>
                <a:ea typeface="Poppins"/>
                <a:cs typeface="Poppins"/>
                <a:sym typeface="Poppins"/>
              </a:defRPr>
            </a:lvl3pPr>
            <a:lvl4pPr lvl="3" rtl="0" algn="l">
              <a:spcBef>
                <a:spcPts val="0"/>
              </a:spcBef>
              <a:spcAft>
                <a:spcPts val="0"/>
              </a:spcAft>
              <a:buClr>
                <a:schemeClr val="accent1"/>
              </a:buClr>
              <a:buSzPts val="1400"/>
              <a:buFont typeface="Poppins"/>
              <a:buNone/>
              <a:defRPr b="1">
                <a:latin typeface="Poppins"/>
                <a:ea typeface="Poppins"/>
                <a:cs typeface="Poppins"/>
                <a:sym typeface="Poppins"/>
              </a:defRPr>
            </a:lvl4pPr>
            <a:lvl5pPr lvl="4" rtl="0" algn="l">
              <a:spcBef>
                <a:spcPts val="0"/>
              </a:spcBef>
              <a:spcAft>
                <a:spcPts val="0"/>
              </a:spcAft>
              <a:buClr>
                <a:schemeClr val="accent1"/>
              </a:buClr>
              <a:buSzPts val="1400"/>
              <a:buFont typeface="Poppins"/>
              <a:buNone/>
              <a:defRPr b="1">
                <a:latin typeface="Poppins"/>
                <a:ea typeface="Poppins"/>
                <a:cs typeface="Poppins"/>
                <a:sym typeface="Poppins"/>
              </a:defRPr>
            </a:lvl5pPr>
            <a:lvl6pPr lvl="5" rtl="0" algn="l">
              <a:spcBef>
                <a:spcPts val="0"/>
              </a:spcBef>
              <a:spcAft>
                <a:spcPts val="0"/>
              </a:spcAft>
              <a:buClr>
                <a:schemeClr val="accent1"/>
              </a:buClr>
              <a:buSzPts val="1400"/>
              <a:buFont typeface="Poppins"/>
              <a:buNone/>
              <a:defRPr b="1">
                <a:latin typeface="Poppins"/>
                <a:ea typeface="Poppins"/>
                <a:cs typeface="Poppins"/>
                <a:sym typeface="Poppins"/>
              </a:defRPr>
            </a:lvl6pPr>
            <a:lvl7pPr lvl="6" rtl="0" algn="l">
              <a:spcBef>
                <a:spcPts val="0"/>
              </a:spcBef>
              <a:spcAft>
                <a:spcPts val="0"/>
              </a:spcAft>
              <a:buClr>
                <a:schemeClr val="accent1"/>
              </a:buClr>
              <a:buSzPts val="1400"/>
              <a:buFont typeface="Poppins"/>
              <a:buNone/>
              <a:defRPr b="1">
                <a:latin typeface="Poppins"/>
                <a:ea typeface="Poppins"/>
                <a:cs typeface="Poppins"/>
                <a:sym typeface="Poppins"/>
              </a:defRPr>
            </a:lvl7pPr>
            <a:lvl8pPr lvl="7" rtl="0" algn="l">
              <a:spcBef>
                <a:spcPts val="0"/>
              </a:spcBef>
              <a:spcAft>
                <a:spcPts val="0"/>
              </a:spcAft>
              <a:buClr>
                <a:schemeClr val="accent1"/>
              </a:buClr>
              <a:buSzPts val="1400"/>
              <a:buFont typeface="Poppins"/>
              <a:buNone/>
              <a:defRPr b="1">
                <a:latin typeface="Poppins"/>
                <a:ea typeface="Poppins"/>
                <a:cs typeface="Poppins"/>
                <a:sym typeface="Poppins"/>
              </a:defRPr>
            </a:lvl8pPr>
            <a:lvl9pPr lvl="8" rtl="0" algn="l">
              <a:spcBef>
                <a:spcPts val="0"/>
              </a:spcBef>
              <a:spcAft>
                <a:spcPts val="0"/>
              </a:spcAft>
              <a:buClr>
                <a:schemeClr val="accent1"/>
              </a:buClr>
              <a:buSzPts val="1400"/>
              <a:buFont typeface="Poppins"/>
              <a:buNone/>
              <a:defRPr b="1">
                <a:latin typeface="Poppins"/>
                <a:ea typeface="Poppins"/>
                <a:cs typeface="Poppins"/>
                <a:sym typeface="Poppins"/>
              </a:defRPr>
            </a:lvl9pPr>
          </a:lstStyle>
          <a:p/>
        </p:txBody>
      </p:sp>
      <p:sp>
        <p:nvSpPr>
          <p:cNvPr id="151" name="Google Shape;151;p18"/>
          <p:cNvSpPr txBox="1"/>
          <p:nvPr>
            <p:ph idx="1" type="subTitle"/>
          </p:nvPr>
        </p:nvSpPr>
        <p:spPr>
          <a:xfrm>
            <a:off x="432169" y="1825574"/>
            <a:ext cx="4733100" cy="624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Clr>
                <a:srgbClr val="4A0A77"/>
              </a:buClr>
              <a:buSzPts val="1400"/>
              <a:buFont typeface="Open Sans"/>
              <a:buNone/>
              <a:defRPr sz="1400">
                <a:solidFill>
                  <a:srgbClr val="4A0A77"/>
                </a:solidFill>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52" name="Google Shape;152;p18"/>
          <p:cNvSpPr txBox="1"/>
          <p:nvPr>
            <p:ph idx="2" type="title"/>
          </p:nvPr>
        </p:nvSpPr>
        <p:spPr>
          <a:xfrm>
            <a:off x="1053312" y="2711513"/>
            <a:ext cx="3758100" cy="12345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accent1"/>
              </a:buClr>
              <a:buSzPts val="3000"/>
              <a:buFont typeface="Overpass"/>
              <a:buNone/>
              <a:defRPr b="1" sz="3000">
                <a:latin typeface="Overpass"/>
                <a:ea typeface="Overpass"/>
                <a:cs typeface="Overpass"/>
                <a:sym typeface="Overpass"/>
              </a:defRPr>
            </a:lvl1pPr>
            <a:lvl2pPr lvl="1" rtl="0" algn="l">
              <a:spcBef>
                <a:spcPts val="0"/>
              </a:spcBef>
              <a:spcAft>
                <a:spcPts val="0"/>
              </a:spcAft>
              <a:buClr>
                <a:schemeClr val="accent1"/>
              </a:buClr>
              <a:buSzPts val="1400"/>
              <a:buFont typeface="Poppins"/>
              <a:buNone/>
              <a:defRPr b="1">
                <a:latin typeface="Poppins"/>
                <a:ea typeface="Poppins"/>
                <a:cs typeface="Poppins"/>
                <a:sym typeface="Poppins"/>
              </a:defRPr>
            </a:lvl2pPr>
            <a:lvl3pPr lvl="2" rtl="0" algn="l">
              <a:spcBef>
                <a:spcPts val="0"/>
              </a:spcBef>
              <a:spcAft>
                <a:spcPts val="0"/>
              </a:spcAft>
              <a:buClr>
                <a:schemeClr val="accent1"/>
              </a:buClr>
              <a:buSzPts val="1400"/>
              <a:buFont typeface="Poppins"/>
              <a:buNone/>
              <a:defRPr b="1">
                <a:latin typeface="Poppins"/>
                <a:ea typeface="Poppins"/>
                <a:cs typeface="Poppins"/>
                <a:sym typeface="Poppins"/>
              </a:defRPr>
            </a:lvl3pPr>
            <a:lvl4pPr lvl="3" rtl="0" algn="l">
              <a:spcBef>
                <a:spcPts val="0"/>
              </a:spcBef>
              <a:spcAft>
                <a:spcPts val="0"/>
              </a:spcAft>
              <a:buClr>
                <a:schemeClr val="accent1"/>
              </a:buClr>
              <a:buSzPts val="1400"/>
              <a:buFont typeface="Poppins"/>
              <a:buNone/>
              <a:defRPr b="1">
                <a:latin typeface="Poppins"/>
                <a:ea typeface="Poppins"/>
                <a:cs typeface="Poppins"/>
                <a:sym typeface="Poppins"/>
              </a:defRPr>
            </a:lvl4pPr>
            <a:lvl5pPr lvl="4" rtl="0" algn="l">
              <a:spcBef>
                <a:spcPts val="0"/>
              </a:spcBef>
              <a:spcAft>
                <a:spcPts val="0"/>
              </a:spcAft>
              <a:buClr>
                <a:schemeClr val="accent1"/>
              </a:buClr>
              <a:buSzPts val="1400"/>
              <a:buFont typeface="Poppins"/>
              <a:buNone/>
              <a:defRPr b="1">
                <a:latin typeface="Poppins"/>
                <a:ea typeface="Poppins"/>
                <a:cs typeface="Poppins"/>
                <a:sym typeface="Poppins"/>
              </a:defRPr>
            </a:lvl5pPr>
            <a:lvl6pPr lvl="5" rtl="0" algn="l">
              <a:spcBef>
                <a:spcPts val="0"/>
              </a:spcBef>
              <a:spcAft>
                <a:spcPts val="0"/>
              </a:spcAft>
              <a:buClr>
                <a:schemeClr val="accent1"/>
              </a:buClr>
              <a:buSzPts val="1400"/>
              <a:buFont typeface="Poppins"/>
              <a:buNone/>
              <a:defRPr b="1">
                <a:latin typeface="Poppins"/>
                <a:ea typeface="Poppins"/>
                <a:cs typeface="Poppins"/>
                <a:sym typeface="Poppins"/>
              </a:defRPr>
            </a:lvl6pPr>
            <a:lvl7pPr lvl="6" rtl="0" algn="l">
              <a:spcBef>
                <a:spcPts val="0"/>
              </a:spcBef>
              <a:spcAft>
                <a:spcPts val="0"/>
              </a:spcAft>
              <a:buClr>
                <a:schemeClr val="accent1"/>
              </a:buClr>
              <a:buSzPts val="1400"/>
              <a:buFont typeface="Poppins"/>
              <a:buNone/>
              <a:defRPr b="1">
                <a:latin typeface="Poppins"/>
                <a:ea typeface="Poppins"/>
                <a:cs typeface="Poppins"/>
                <a:sym typeface="Poppins"/>
              </a:defRPr>
            </a:lvl7pPr>
            <a:lvl8pPr lvl="7" rtl="0" algn="l">
              <a:spcBef>
                <a:spcPts val="0"/>
              </a:spcBef>
              <a:spcAft>
                <a:spcPts val="0"/>
              </a:spcAft>
              <a:buClr>
                <a:schemeClr val="accent1"/>
              </a:buClr>
              <a:buSzPts val="1400"/>
              <a:buFont typeface="Poppins"/>
              <a:buNone/>
              <a:defRPr b="1">
                <a:latin typeface="Poppins"/>
                <a:ea typeface="Poppins"/>
                <a:cs typeface="Poppins"/>
                <a:sym typeface="Poppins"/>
              </a:defRPr>
            </a:lvl8pPr>
            <a:lvl9pPr lvl="8" rtl="0" algn="l">
              <a:spcBef>
                <a:spcPts val="0"/>
              </a:spcBef>
              <a:spcAft>
                <a:spcPts val="0"/>
              </a:spcAft>
              <a:buClr>
                <a:schemeClr val="accent1"/>
              </a:buClr>
              <a:buSzPts val="1400"/>
              <a:buFont typeface="Poppins"/>
              <a:buNone/>
              <a:defRPr b="1">
                <a:latin typeface="Poppins"/>
                <a:ea typeface="Poppins"/>
                <a:cs typeface="Poppins"/>
                <a:sym typeface="Poppins"/>
              </a:defRPr>
            </a:lvl9pPr>
          </a:lstStyle>
          <a:p/>
        </p:txBody>
      </p:sp>
      <p:sp>
        <p:nvSpPr>
          <p:cNvPr id="153" name="Google Shape;153;p18"/>
          <p:cNvSpPr txBox="1"/>
          <p:nvPr>
            <p:ph idx="3" type="subTitle"/>
          </p:nvPr>
        </p:nvSpPr>
        <p:spPr>
          <a:xfrm>
            <a:off x="973450" y="3993950"/>
            <a:ext cx="4812900" cy="624300"/>
          </a:xfrm>
          <a:prstGeom prst="rect">
            <a:avLst/>
          </a:prstGeom>
        </p:spPr>
        <p:txBody>
          <a:bodyPr anchorCtr="0" anchor="t" bIns="91425" lIns="91425" spcFirstLastPara="1" rIns="91425" wrap="square" tIns="91425">
            <a:normAutofit/>
          </a:bodyPr>
          <a:lstStyle>
            <a:lvl1pPr lvl="0" rtl="0">
              <a:lnSpc>
                <a:spcPct val="103000"/>
              </a:lnSpc>
              <a:spcBef>
                <a:spcPts val="400"/>
              </a:spcBef>
              <a:spcAft>
                <a:spcPts val="0"/>
              </a:spcAft>
              <a:buClr>
                <a:srgbClr val="4A0A77"/>
              </a:buClr>
              <a:buSzPts val="1400"/>
              <a:buFont typeface="Open Sans"/>
              <a:buNone/>
              <a:defRPr sz="1400">
                <a:solidFill>
                  <a:srgbClr val="4A0A77"/>
                </a:solidFill>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54" name="Google Shape;154;p18"/>
          <p:cNvSpPr/>
          <p:nvPr/>
        </p:nvSpPr>
        <p:spPr>
          <a:xfrm>
            <a:off x="4702700" y="-338"/>
            <a:ext cx="4445740" cy="4473030"/>
          </a:xfrm>
          <a:custGeom>
            <a:rect b="b" l="l" r="r" t="t"/>
            <a:pathLst>
              <a:path extrusionOk="0" h="41849" w="41582">
                <a:moveTo>
                  <a:pt x="0" y="0"/>
                </a:moveTo>
                <a:cubicBezTo>
                  <a:pt x="3997" y="21081"/>
                  <a:pt x="20546" y="37727"/>
                  <a:pt x="41581" y="41849"/>
                </a:cubicBezTo>
                <a:lnTo>
                  <a:pt x="41581" y="0"/>
                </a:lnTo>
                <a:close/>
              </a:path>
            </a:pathLst>
          </a:custGeom>
          <a:solidFill>
            <a:srgbClr val="4A0A7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None/>
            </a:pPr>
            <a:r>
              <a:t/>
            </a:r>
            <a:endParaRPr sz="1100"/>
          </a:p>
        </p:txBody>
      </p:sp>
      <p:sp>
        <p:nvSpPr>
          <p:cNvPr id="155" name="Google Shape;155;p18"/>
          <p:cNvSpPr/>
          <p:nvPr>
            <p:ph idx="4" type="pic"/>
          </p:nvPr>
        </p:nvSpPr>
        <p:spPr>
          <a:xfrm>
            <a:off x="4592979" y="615181"/>
            <a:ext cx="2096400" cy="2096400"/>
          </a:xfrm>
          <a:prstGeom prst="ellipse">
            <a:avLst/>
          </a:prstGeom>
          <a:noFill/>
          <a:ln>
            <a:noFill/>
          </a:ln>
        </p:spPr>
      </p:sp>
      <p:pic>
        <p:nvPicPr>
          <p:cNvPr id="156" name="Google Shape;156;p18"/>
          <p:cNvPicPr preferRelativeResize="0"/>
          <p:nvPr/>
        </p:nvPicPr>
        <p:blipFill rotWithShape="1">
          <a:blip r:embed="rId2">
            <a:alphaModFix/>
          </a:blip>
          <a:srcRect b="48657" l="0" r="0" t="0"/>
          <a:stretch/>
        </p:blipFill>
        <p:spPr>
          <a:xfrm>
            <a:off x="-76200" y="4209625"/>
            <a:ext cx="9224648" cy="933875"/>
          </a:xfrm>
          <a:prstGeom prst="rect">
            <a:avLst/>
          </a:prstGeom>
          <a:noFill/>
          <a:ln>
            <a:noFill/>
          </a:ln>
        </p:spPr>
      </p:pic>
      <p:sp>
        <p:nvSpPr>
          <p:cNvPr id="157" name="Google Shape;157;p18"/>
          <p:cNvSpPr/>
          <p:nvPr>
            <p:ph idx="5" type="pic"/>
          </p:nvPr>
        </p:nvSpPr>
        <p:spPr>
          <a:xfrm>
            <a:off x="6486941" y="2376406"/>
            <a:ext cx="2096400" cy="2096400"/>
          </a:xfrm>
          <a:prstGeom prst="ellipse">
            <a:avLst/>
          </a:prstGeom>
          <a:noFill/>
          <a:ln>
            <a:noFill/>
          </a:ln>
        </p:spPr>
      </p:sp>
      <p:sp>
        <p:nvSpPr>
          <p:cNvPr id="158" name="Google Shape;158;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59" name="Google Shape;159;p18"/>
          <p:cNvPicPr preferRelativeResize="0"/>
          <p:nvPr/>
        </p:nvPicPr>
        <p:blipFill>
          <a:blip r:embed="rId3">
            <a:alphaModFix/>
          </a:blip>
          <a:stretch>
            <a:fillRect/>
          </a:stretch>
        </p:blipFill>
        <p:spPr>
          <a:xfrm>
            <a:off x="7398925" y="233437"/>
            <a:ext cx="1571751" cy="8463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itle and body" type="tx">
  <p:cSld name="TITLE_AND_BODY">
    <p:spTree>
      <p:nvGrpSpPr>
        <p:cNvPr id="160" name="Shape 160"/>
        <p:cNvGrpSpPr/>
        <p:nvPr/>
      </p:nvGrpSpPr>
      <p:grpSpPr>
        <a:xfrm>
          <a:off x="0" y="0"/>
          <a:ext cx="0" cy="0"/>
          <a:chOff x="0" y="0"/>
          <a:chExt cx="0" cy="0"/>
        </a:xfrm>
      </p:grpSpPr>
      <p:sp>
        <p:nvSpPr>
          <p:cNvPr id="161" name="Google Shape;161;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Font typeface="Open Sans"/>
              <a:buChar char="●"/>
              <a:defRPr sz="1400">
                <a:latin typeface="Open Sans"/>
                <a:ea typeface="Open Sans"/>
                <a:cs typeface="Open Sans"/>
                <a:sym typeface="Open Sans"/>
              </a:defRPr>
            </a:lvl1pPr>
            <a:lvl2pPr indent="-317500" lvl="1" marL="914400" rtl="0">
              <a:spcBef>
                <a:spcPts val="0"/>
              </a:spcBef>
              <a:spcAft>
                <a:spcPts val="0"/>
              </a:spcAft>
              <a:buSzPts val="1400"/>
              <a:buFont typeface="Open Sans"/>
              <a:buChar char="○"/>
              <a:defRPr>
                <a:latin typeface="Open Sans"/>
                <a:ea typeface="Open Sans"/>
                <a:cs typeface="Open Sans"/>
                <a:sym typeface="Open Sans"/>
              </a:defRPr>
            </a:lvl2pPr>
            <a:lvl3pPr indent="-317500" lvl="2" marL="1371600" rtl="0">
              <a:spcBef>
                <a:spcPts val="0"/>
              </a:spcBef>
              <a:spcAft>
                <a:spcPts val="0"/>
              </a:spcAft>
              <a:buSzPts val="1400"/>
              <a:buFont typeface="Open Sans"/>
              <a:buChar char="■"/>
              <a:defRPr>
                <a:latin typeface="Open Sans"/>
                <a:ea typeface="Open Sans"/>
                <a:cs typeface="Open Sans"/>
                <a:sym typeface="Open Sans"/>
              </a:defRPr>
            </a:lvl3pPr>
            <a:lvl4pPr indent="-317500" lvl="3" marL="1828800" rtl="0">
              <a:spcBef>
                <a:spcPts val="0"/>
              </a:spcBef>
              <a:spcAft>
                <a:spcPts val="0"/>
              </a:spcAft>
              <a:buSzPts val="1400"/>
              <a:buFont typeface="Open Sans"/>
              <a:buChar char="●"/>
              <a:defRPr>
                <a:latin typeface="Open Sans"/>
                <a:ea typeface="Open Sans"/>
                <a:cs typeface="Open Sans"/>
                <a:sym typeface="Open Sans"/>
              </a:defRPr>
            </a:lvl4pPr>
            <a:lvl5pPr indent="-317500" lvl="4" marL="2286000" rtl="0">
              <a:spcBef>
                <a:spcPts val="0"/>
              </a:spcBef>
              <a:spcAft>
                <a:spcPts val="0"/>
              </a:spcAft>
              <a:buSzPts val="1400"/>
              <a:buFont typeface="Open Sans"/>
              <a:buChar char="○"/>
              <a:defRPr>
                <a:latin typeface="Open Sans"/>
                <a:ea typeface="Open Sans"/>
                <a:cs typeface="Open Sans"/>
                <a:sym typeface="Open Sans"/>
              </a:defRPr>
            </a:lvl5pPr>
            <a:lvl6pPr indent="-317500" lvl="5" marL="2743200" rtl="0">
              <a:spcBef>
                <a:spcPts val="0"/>
              </a:spcBef>
              <a:spcAft>
                <a:spcPts val="0"/>
              </a:spcAft>
              <a:buSzPts val="1400"/>
              <a:buFont typeface="Open Sans"/>
              <a:buChar char="■"/>
              <a:defRPr>
                <a:latin typeface="Open Sans"/>
                <a:ea typeface="Open Sans"/>
                <a:cs typeface="Open Sans"/>
                <a:sym typeface="Open Sans"/>
              </a:defRPr>
            </a:lvl6pPr>
            <a:lvl7pPr indent="-317500" lvl="6" marL="3200400" rtl="0">
              <a:spcBef>
                <a:spcPts val="0"/>
              </a:spcBef>
              <a:spcAft>
                <a:spcPts val="0"/>
              </a:spcAft>
              <a:buSzPts val="1400"/>
              <a:buFont typeface="Open Sans"/>
              <a:buChar char="●"/>
              <a:defRPr>
                <a:latin typeface="Open Sans"/>
                <a:ea typeface="Open Sans"/>
                <a:cs typeface="Open Sans"/>
                <a:sym typeface="Open Sans"/>
              </a:defRPr>
            </a:lvl7pPr>
            <a:lvl8pPr indent="-317500" lvl="7" marL="3657600" rtl="0">
              <a:spcBef>
                <a:spcPts val="0"/>
              </a:spcBef>
              <a:spcAft>
                <a:spcPts val="0"/>
              </a:spcAft>
              <a:buSzPts val="1400"/>
              <a:buFont typeface="Open Sans"/>
              <a:buChar char="○"/>
              <a:defRPr>
                <a:latin typeface="Open Sans"/>
                <a:ea typeface="Open Sans"/>
                <a:cs typeface="Open Sans"/>
                <a:sym typeface="Open Sans"/>
              </a:defRPr>
            </a:lvl8pPr>
            <a:lvl9pPr indent="-317500" lvl="8" marL="4114800"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62" name="Google Shape;162;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3" name="Google Shape;163;p19"/>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4" name="Google Shape;164;p19"/>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65" name="Google Shape;165;p19"/>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Overpass"/>
              <a:buNone/>
              <a:defRPr b="1" sz="3000">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itle, Body, and Image">
  <p:cSld name="TITLE_AND_BODY_1">
    <p:spTree>
      <p:nvGrpSpPr>
        <p:cNvPr id="166" name="Shape 166"/>
        <p:cNvGrpSpPr/>
        <p:nvPr/>
      </p:nvGrpSpPr>
      <p:grpSpPr>
        <a:xfrm>
          <a:off x="0" y="0"/>
          <a:ext cx="0" cy="0"/>
          <a:chOff x="0" y="0"/>
          <a:chExt cx="0" cy="0"/>
        </a:xfrm>
      </p:grpSpPr>
      <p:sp>
        <p:nvSpPr>
          <p:cNvPr id="167" name="Google Shape;167;p20"/>
          <p:cNvSpPr txBox="1"/>
          <p:nvPr>
            <p:ph idx="1" type="body"/>
          </p:nvPr>
        </p:nvSpPr>
        <p:spPr>
          <a:xfrm>
            <a:off x="311700" y="1152475"/>
            <a:ext cx="5387100" cy="376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Font typeface="Open Sans"/>
              <a:buChar char="●"/>
              <a:defRPr sz="1400">
                <a:latin typeface="Open Sans"/>
                <a:ea typeface="Open Sans"/>
                <a:cs typeface="Open Sans"/>
                <a:sym typeface="Open Sans"/>
              </a:defRPr>
            </a:lvl1pPr>
            <a:lvl2pPr indent="-317500" lvl="1" marL="914400" rtl="0">
              <a:spcBef>
                <a:spcPts val="0"/>
              </a:spcBef>
              <a:spcAft>
                <a:spcPts val="0"/>
              </a:spcAft>
              <a:buSzPts val="1400"/>
              <a:buFont typeface="Open Sans"/>
              <a:buChar char="○"/>
              <a:defRPr>
                <a:latin typeface="Open Sans"/>
                <a:ea typeface="Open Sans"/>
                <a:cs typeface="Open Sans"/>
                <a:sym typeface="Open Sans"/>
              </a:defRPr>
            </a:lvl2pPr>
            <a:lvl3pPr indent="-317500" lvl="2" marL="1371600" rtl="0">
              <a:spcBef>
                <a:spcPts val="0"/>
              </a:spcBef>
              <a:spcAft>
                <a:spcPts val="0"/>
              </a:spcAft>
              <a:buSzPts val="1400"/>
              <a:buFont typeface="Open Sans"/>
              <a:buChar char="■"/>
              <a:defRPr>
                <a:latin typeface="Open Sans"/>
                <a:ea typeface="Open Sans"/>
                <a:cs typeface="Open Sans"/>
                <a:sym typeface="Open Sans"/>
              </a:defRPr>
            </a:lvl3pPr>
            <a:lvl4pPr indent="-317500" lvl="3" marL="1828800" rtl="0">
              <a:spcBef>
                <a:spcPts val="0"/>
              </a:spcBef>
              <a:spcAft>
                <a:spcPts val="0"/>
              </a:spcAft>
              <a:buSzPts val="1400"/>
              <a:buFont typeface="Open Sans"/>
              <a:buChar char="●"/>
              <a:defRPr>
                <a:latin typeface="Open Sans"/>
                <a:ea typeface="Open Sans"/>
                <a:cs typeface="Open Sans"/>
                <a:sym typeface="Open Sans"/>
              </a:defRPr>
            </a:lvl4pPr>
            <a:lvl5pPr indent="-317500" lvl="4" marL="2286000" rtl="0">
              <a:spcBef>
                <a:spcPts val="0"/>
              </a:spcBef>
              <a:spcAft>
                <a:spcPts val="0"/>
              </a:spcAft>
              <a:buSzPts val="1400"/>
              <a:buFont typeface="Open Sans"/>
              <a:buChar char="○"/>
              <a:defRPr>
                <a:latin typeface="Open Sans"/>
                <a:ea typeface="Open Sans"/>
                <a:cs typeface="Open Sans"/>
                <a:sym typeface="Open Sans"/>
              </a:defRPr>
            </a:lvl5pPr>
            <a:lvl6pPr indent="-317500" lvl="5" marL="2743200" rtl="0">
              <a:spcBef>
                <a:spcPts val="0"/>
              </a:spcBef>
              <a:spcAft>
                <a:spcPts val="0"/>
              </a:spcAft>
              <a:buSzPts val="1400"/>
              <a:buFont typeface="Open Sans"/>
              <a:buChar char="■"/>
              <a:defRPr>
                <a:latin typeface="Open Sans"/>
                <a:ea typeface="Open Sans"/>
                <a:cs typeface="Open Sans"/>
                <a:sym typeface="Open Sans"/>
              </a:defRPr>
            </a:lvl6pPr>
            <a:lvl7pPr indent="-317500" lvl="6" marL="3200400" rtl="0">
              <a:spcBef>
                <a:spcPts val="0"/>
              </a:spcBef>
              <a:spcAft>
                <a:spcPts val="0"/>
              </a:spcAft>
              <a:buSzPts val="1400"/>
              <a:buFont typeface="Open Sans"/>
              <a:buChar char="●"/>
              <a:defRPr>
                <a:latin typeface="Open Sans"/>
                <a:ea typeface="Open Sans"/>
                <a:cs typeface="Open Sans"/>
                <a:sym typeface="Open Sans"/>
              </a:defRPr>
            </a:lvl7pPr>
            <a:lvl8pPr indent="-317500" lvl="7" marL="3657600" rtl="0">
              <a:spcBef>
                <a:spcPts val="0"/>
              </a:spcBef>
              <a:spcAft>
                <a:spcPts val="0"/>
              </a:spcAft>
              <a:buSzPts val="1400"/>
              <a:buFont typeface="Open Sans"/>
              <a:buChar char="○"/>
              <a:defRPr>
                <a:latin typeface="Open Sans"/>
                <a:ea typeface="Open Sans"/>
                <a:cs typeface="Open Sans"/>
                <a:sym typeface="Open Sans"/>
              </a:defRPr>
            </a:lvl8pPr>
            <a:lvl9pPr indent="-317500" lvl="8" marL="4114800"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68" name="Google Shape;168;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69" name="Google Shape;169;p20"/>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0" name="Google Shape;170;p20"/>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71" name="Google Shape;171;p20"/>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Overpass"/>
              <a:buNone/>
              <a:defRPr b="1" sz="3000">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2" name="Google Shape;172;p20"/>
          <p:cNvSpPr/>
          <p:nvPr>
            <p:ph idx="2" type="pic"/>
          </p:nvPr>
        </p:nvSpPr>
        <p:spPr>
          <a:xfrm>
            <a:off x="5775150" y="1145325"/>
            <a:ext cx="3005700" cy="3776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Background">
  <p:cSld name="TITLE_3">
    <p:spTree>
      <p:nvGrpSpPr>
        <p:cNvPr id="14"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ide By Side Comparison">
  <p:cSld name="TITLE_AND_BODY_1_1">
    <p:spTree>
      <p:nvGrpSpPr>
        <p:cNvPr id="173" name="Shape 173"/>
        <p:cNvGrpSpPr/>
        <p:nvPr/>
      </p:nvGrpSpPr>
      <p:grpSpPr>
        <a:xfrm>
          <a:off x="0" y="0"/>
          <a:ext cx="0" cy="0"/>
          <a:chOff x="0" y="0"/>
          <a:chExt cx="0" cy="0"/>
        </a:xfrm>
      </p:grpSpPr>
      <p:sp>
        <p:nvSpPr>
          <p:cNvPr id="174" name="Google Shape;174;p21"/>
          <p:cNvSpPr txBox="1"/>
          <p:nvPr>
            <p:ph idx="1" type="body"/>
          </p:nvPr>
        </p:nvSpPr>
        <p:spPr>
          <a:xfrm>
            <a:off x="311700" y="1152475"/>
            <a:ext cx="4026600" cy="376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Font typeface="Open Sans"/>
              <a:buChar char="●"/>
              <a:defRPr sz="1400">
                <a:latin typeface="Open Sans"/>
                <a:ea typeface="Open Sans"/>
                <a:cs typeface="Open Sans"/>
                <a:sym typeface="Open Sans"/>
              </a:defRPr>
            </a:lvl1pPr>
            <a:lvl2pPr indent="-317500" lvl="1" marL="914400" rtl="0">
              <a:spcBef>
                <a:spcPts val="0"/>
              </a:spcBef>
              <a:spcAft>
                <a:spcPts val="0"/>
              </a:spcAft>
              <a:buSzPts val="1400"/>
              <a:buFont typeface="Open Sans"/>
              <a:buChar char="○"/>
              <a:defRPr>
                <a:latin typeface="Open Sans"/>
                <a:ea typeface="Open Sans"/>
                <a:cs typeface="Open Sans"/>
                <a:sym typeface="Open Sans"/>
              </a:defRPr>
            </a:lvl2pPr>
            <a:lvl3pPr indent="-317500" lvl="2" marL="1371600" rtl="0">
              <a:spcBef>
                <a:spcPts val="0"/>
              </a:spcBef>
              <a:spcAft>
                <a:spcPts val="0"/>
              </a:spcAft>
              <a:buSzPts val="1400"/>
              <a:buFont typeface="Open Sans"/>
              <a:buChar char="■"/>
              <a:defRPr>
                <a:latin typeface="Open Sans"/>
                <a:ea typeface="Open Sans"/>
                <a:cs typeface="Open Sans"/>
                <a:sym typeface="Open Sans"/>
              </a:defRPr>
            </a:lvl3pPr>
            <a:lvl4pPr indent="-317500" lvl="3" marL="1828800" rtl="0">
              <a:spcBef>
                <a:spcPts val="0"/>
              </a:spcBef>
              <a:spcAft>
                <a:spcPts val="0"/>
              </a:spcAft>
              <a:buSzPts val="1400"/>
              <a:buFont typeface="Open Sans"/>
              <a:buChar char="●"/>
              <a:defRPr>
                <a:latin typeface="Open Sans"/>
                <a:ea typeface="Open Sans"/>
                <a:cs typeface="Open Sans"/>
                <a:sym typeface="Open Sans"/>
              </a:defRPr>
            </a:lvl4pPr>
            <a:lvl5pPr indent="-317500" lvl="4" marL="2286000" rtl="0">
              <a:spcBef>
                <a:spcPts val="0"/>
              </a:spcBef>
              <a:spcAft>
                <a:spcPts val="0"/>
              </a:spcAft>
              <a:buSzPts val="1400"/>
              <a:buFont typeface="Open Sans"/>
              <a:buChar char="○"/>
              <a:defRPr>
                <a:latin typeface="Open Sans"/>
                <a:ea typeface="Open Sans"/>
                <a:cs typeface="Open Sans"/>
                <a:sym typeface="Open Sans"/>
              </a:defRPr>
            </a:lvl5pPr>
            <a:lvl6pPr indent="-317500" lvl="5" marL="2743200" rtl="0">
              <a:spcBef>
                <a:spcPts val="0"/>
              </a:spcBef>
              <a:spcAft>
                <a:spcPts val="0"/>
              </a:spcAft>
              <a:buSzPts val="1400"/>
              <a:buFont typeface="Open Sans"/>
              <a:buChar char="■"/>
              <a:defRPr>
                <a:latin typeface="Open Sans"/>
                <a:ea typeface="Open Sans"/>
                <a:cs typeface="Open Sans"/>
                <a:sym typeface="Open Sans"/>
              </a:defRPr>
            </a:lvl6pPr>
            <a:lvl7pPr indent="-317500" lvl="6" marL="3200400" rtl="0">
              <a:spcBef>
                <a:spcPts val="0"/>
              </a:spcBef>
              <a:spcAft>
                <a:spcPts val="0"/>
              </a:spcAft>
              <a:buSzPts val="1400"/>
              <a:buFont typeface="Open Sans"/>
              <a:buChar char="●"/>
              <a:defRPr>
                <a:latin typeface="Open Sans"/>
                <a:ea typeface="Open Sans"/>
                <a:cs typeface="Open Sans"/>
                <a:sym typeface="Open Sans"/>
              </a:defRPr>
            </a:lvl7pPr>
            <a:lvl8pPr indent="-317500" lvl="7" marL="3657600" rtl="0">
              <a:spcBef>
                <a:spcPts val="0"/>
              </a:spcBef>
              <a:spcAft>
                <a:spcPts val="0"/>
              </a:spcAft>
              <a:buSzPts val="1400"/>
              <a:buFont typeface="Open Sans"/>
              <a:buChar char="○"/>
              <a:defRPr>
                <a:latin typeface="Open Sans"/>
                <a:ea typeface="Open Sans"/>
                <a:cs typeface="Open Sans"/>
                <a:sym typeface="Open Sans"/>
              </a:defRPr>
            </a:lvl8pPr>
            <a:lvl9pPr indent="-317500" lvl="8" marL="4114800"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75" name="Google Shape;17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76" name="Google Shape;176;p21"/>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7" name="Google Shape;177;p21"/>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78" name="Google Shape;178;p21"/>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Overpass"/>
              <a:buNone/>
              <a:defRPr b="1" sz="3000">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9" name="Google Shape;179;p21"/>
          <p:cNvSpPr txBox="1"/>
          <p:nvPr>
            <p:ph idx="2" type="body"/>
          </p:nvPr>
        </p:nvSpPr>
        <p:spPr>
          <a:xfrm>
            <a:off x="4655100" y="1152475"/>
            <a:ext cx="4026600" cy="376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Font typeface="Open Sans"/>
              <a:buChar char="●"/>
              <a:defRPr sz="1400">
                <a:latin typeface="Open Sans"/>
                <a:ea typeface="Open Sans"/>
                <a:cs typeface="Open Sans"/>
                <a:sym typeface="Open Sans"/>
              </a:defRPr>
            </a:lvl1pPr>
            <a:lvl2pPr indent="-317500" lvl="1" marL="914400" rtl="0">
              <a:spcBef>
                <a:spcPts val="0"/>
              </a:spcBef>
              <a:spcAft>
                <a:spcPts val="0"/>
              </a:spcAft>
              <a:buSzPts val="1400"/>
              <a:buFont typeface="Open Sans"/>
              <a:buChar char="○"/>
              <a:defRPr>
                <a:latin typeface="Open Sans"/>
                <a:ea typeface="Open Sans"/>
                <a:cs typeface="Open Sans"/>
                <a:sym typeface="Open Sans"/>
              </a:defRPr>
            </a:lvl2pPr>
            <a:lvl3pPr indent="-317500" lvl="2" marL="1371600" rtl="0">
              <a:spcBef>
                <a:spcPts val="0"/>
              </a:spcBef>
              <a:spcAft>
                <a:spcPts val="0"/>
              </a:spcAft>
              <a:buSzPts val="1400"/>
              <a:buFont typeface="Open Sans"/>
              <a:buChar char="■"/>
              <a:defRPr>
                <a:latin typeface="Open Sans"/>
                <a:ea typeface="Open Sans"/>
                <a:cs typeface="Open Sans"/>
                <a:sym typeface="Open Sans"/>
              </a:defRPr>
            </a:lvl3pPr>
            <a:lvl4pPr indent="-317500" lvl="3" marL="1828800" rtl="0">
              <a:spcBef>
                <a:spcPts val="0"/>
              </a:spcBef>
              <a:spcAft>
                <a:spcPts val="0"/>
              </a:spcAft>
              <a:buSzPts val="1400"/>
              <a:buFont typeface="Open Sans"/>
              <a:buChar char="●"/>
              <a:defRPr>
                <a:latin typeface="Open Sans"/>
                <a:ea typeface="Open Sans"/>
                <a:cs typeface="Open Sans"/>
                <a:sym typeface="Open Sans"/>
              </a:defRPr>
            </a:lvl4pPr>
            <a:lvl5pPr indent="-317500" lvl="4" marL="2286000" rtl="0">
              <a:spcBef>
                <a:spcPts val="0"/>
              </a:spcBef>
              <a:spcAft>
                <a:spcPts val="0"/>
              </a:spcAft>
              <a:buSzPts val="1400"/>
              <a:buFont typeface="Open Sans"/>
              <a:buChar char="○"/>
              <a:defRPr>
                <a:latin typeface="Open Sans"/>
                <a:ea typeface="Open Sans"/>
                <a:cs typeface="Open Sans"/>
                <a:sym typeface="Open Sans"/>
              </a:defRPr>
            </a:lvl5pPr>
            <a:lvl6pPr indent="-317500" lvl="5" marL="2743200" rtl="0">
              <a:spcBef>
                <a:spcPts val="0"/>
              </a:spcBef>
              <a:spcAft>
                <a:spcPts val="0"/>
              </a:spcAft>
              <a:buSzPts val="1400"/>
              <a:buFont typeface="Open Sans"/>
              <a:buChar char="■"/>
              <a:defRPr>
                <a:latin typeface="Open Sans"/>
                <a:ea typeface="Open Sans"/>
                <a:cs typeface="Open Sans"/>
                <a:sym typeface="Open Sans"/>
              </a:defRPr>
            </a:lvl6pPr>
            <a:lvl7pPr indent="-317500" lvl="6" marL="3200400" rtl="0">
              <a:spcBef>
                <a:spcPts val="0"/>
              </a:spcBef>
              <a:spcAft>
                <a:spcPts val="0"/>
              </a:spcAft>
              <a:buSzPts val="1400"/>
              <a:buFont typeface="Open Sans"/>
              <a:buChar char="●"/>
              <a:defRPr>
                <a:latin typeface="Open Sans"/>
                <a:ea typeface="Open Sans"/>
                <a:cs typeface="Open Sans"/>
                <a:sym typeface="Open Sans"/>
              </a:defRPr>
            </a:lvl7pPr>
            <a:lvl8pPr indent="-317500" lvl="7" marL="3657600" rtl="0">
              <a:spcBef>
                <a:spcPts val="0"/>
              </a:spcBef>
              <a:spcAft>
                <a:spcPts val="0"/>
              </a:spcAft>
              <a:buSzPts val="1400"/>
              <a:buFont typeface="Open Sans"/>
              <a:buChar char="○"/>
              <a:defRPr>
                <a:latin typeface="Open Sans"/>
                <a:ea typeface="Open Sans"/>
                <a:cs typeface="Open Sans"/>
                <a:sym typeface="Open Sans"/>
              </a:defRPr>
            </a:lvl8pPr>
            <a:lvl9pPr indent="-317500" lvl="8" marL="4114800" rtl="0">
              <a:spcBef>
                <a:spcPts val="0"/>
              </a:spcBef>
              <a:spcAft>
                <a:spcPts val="0"/>
              </a:spcAft>
              <a:buSzPts val="1400"/>
              <a:buFont typeface="Open Sans"/>
              <a:buChar char="■"/>
              <a:defRPr>
                <a:latin typeface="Open Sans"/>
                <a:ea typeface="Open Sans"/>
                <a:cs typeface="Open Sans"/>
                <a:sym typeface="Open Sans"/>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Divided Title and List (Gray)">
  <p:cSld name="SECTION_TITLE_AND_DESCRIPTION">
    <p:spTree>
      <p:nvGrpSpPr>
        <p:cNvPr id="180" name="Shape 180"/>
        <p:cNvGrpSpPr/>
        <p:nvPr/>
      </p:nvGrpSpPr>
      <p:grpSpPr>
        <a:xfrm>
          <a:off x="0" y="0"/>
          <a:ext cx="0" cy="0"/>
          <a:chOff x="0" y="0"/>
          <a:chExt cx="0" cy="0"/>
        </a:xfrm>
      </p:grpSpPr>
      <p:sp>
        <p:nvSpPr>
          <p:cNvPr id="181" name="Google Shape;181;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3000"/>
              <a:buFont typeface="Overpass"/>
              <a:buChar char="●"/>
              <a:defRPr b="1" sz="3000">
                <a:latin typeface="Overpass"/>
                <a:ea typeface="Overpass"/>
                <a:cs typeface="Overpass"/>
                <a:sym typeface="Overpass"/>
              </a:defRPr>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p:txBody>
      </p:sp>
      <p:sp>
        <p:nvSpPr>
          <p:cNvPr id="183" name="Google Shape;183;p2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Open Sans"/>
              <a:buNone/>
              <a:defRPr>
                <a:latin typeface="Open Sans"/>
                <a:ea typeface="Open Sans"/>
                <a:cs typeface="Open Sans"/>
                <a:sym typeface="Open Sans"/>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84" name="Google Shape;184;p2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SzPts val="1400"/>
              <a:buFont typeface="Open Sans"/>
              <a:buChar char="●"/>
              <a:defRPr sz="1400">
                <a:latin typeface="Open Sans"/>
                <a:ea typeface="Open Sans"/>
                <a:cs typeface="Open Sans"/>
                <a:sym typeface="Open Sans"/>
              </a:defRPr>
            </a:lvl1pPr>
            <a:lvl2pPr indent="-317500" lvl="1" marL="914400">
              <a:spcBef>
                <a:spcPts val="0"/>
              </a:spcBef>
              <a:spcAft>
                <a:spcPts val="0"/>
              </a:spcAft>
              <a:buSzPts val="1400"/>
              <a:buFont typeface="Open Sans"/>
              <a:buChar char="○"/>
              <a:defRPr>
                <a:latin typeface="Open Sans"/>
                <a:ea typeface="Open Sans"/>
                <a:cs typeface="Open Sans"/>
                <a:sym typeface="Open Sans"/>
              </a:defRPr>
            </a:lvl2pPr>
            <a:lvl3pPr indent="-317500" lvl="2" marL="1371600">
              <a:spcBef>
                <a:spcPts val="0"/>
              </a:spcBef>
              <a:spcAft>
                <a:spcPts val="0"/>
              </a:spcAft>
              <a:buSzPts val="1400"/>
              <a:buFont typeface="Open Sans"/>
              <a:buChar char="■"/>
              <a:defRPr>
                <a:latin typeface="Open Sans"/>
                <a:ea typeface="Open Sans"/>
                <a:cs typeface="Open Sans"/>
                <a:sym typeface="Open Sans"/>
              </a:defRPr>
            </a:lvl3pPr>
            <a:lvl4pPr indent="-317500" lvl="3" marL="1828800">
              <a:spcBef>
                <a:spcPts val="0"/>
              </a:spcBef>
              <a:spcAft>
                <a:spcPts val="0"/>
              </a:spcAft>
              <a:buSzPts val="1400"/>
              <a:buFont typeface="Open Sans"/>
              <a:buChar char="●"/>
              <a:defRPr>
                <a:latin typeface="Open Sans"/>
                <a:ea typeface="Open Sans"/>
                <a:cs typeface="Open Sans"/>
                <a:sym typeface="Open Sans"/>
              </a:defRPr>
            </a:lvl4pPr>
            <a:lvl5pPr indent="-317500" lvl="4" marL="2286000">
              <a:spcBef>
                <a:spcPts val="0"/>
              </a:spcBef>
              <a:spcAft>
                <a:spcPts val="0"/>
              </a:spcAft>
              <a:buSzPts val="1400"/>
              <a:buFont typeface="Open Sans"/>
              <a:buChar char="○"/>
              <a:defRPr>
                <a:latin typeface="Open Sans"/>
                <a:ea typeface="Open Sans"/>
                <a:cs typeface="Open Sans"/>
                <a:sym typeface="Open Sans"/>
              </a:defRPr>
            </a:lvl5pPr>
            <a:lvl6pPr indent="-317500" lvl="5" marL="2743200">
              <a:spcBef>
                <a:spcPts val="0"/>
              </a:spcBef>
              <a:spcAft>
                <a:spcPts val="0"/>
              </a:spcAft>
              <a:buSzPts val="1400"/>
              <a:buFont typeface="Open Sans"/>
              <a:buChar char="■"/>
              <a:defRPr>
                <a:latin typeface="Open Sans"/>
                <a:ea typeface="Open Sans"/>
                <a:cs typeface="Open Sans"/>
                <a:sym typeface="Open Sans"/>
              </a:defRPr>
            </a:lvl6pPr>
            <a:lvl7pPr indent="-317500" lvl="6" marL="3200400">
              <a:spcBef>
                <a:spcPts val="0"/>
              </a:spcBef>
              <a:spcAft>
                <a:spcPts val="0"/>
              </a:spcAft>
              <a:buSzPts val="1400"/>
              <a:buFont typeface="Open Sans"/>
              <a:buChar char="●"/>
              <a:defRPr>
                <a:latin typeface="Open Sans"/>
                <a:ea typeface="Open Sans"/>
                <a:cs typeface="Open Sans"/>
                <a:sym typeface="Open Sans"/>
              </a:defRPr>
            </a:lvl7pPr>
            <a:lvl8pPr indent="-317500" lvl="7" marL="3657600">
              <a:spcBef>
                <a:spcPts val="0"/>
              </a:spcBef>
              <a:spcAft>
                <a:spcPts val="0"/>
              </a:spcAft>
              <a:buSzPts val="1400"/>
              <a:buFont typeface="Open Sans"/>
              <a:buChar char="○"/>
              <a:defRPr>
                <a:latin typeface="Open Sans"/>
                <a:ea typeface="Open Sans"/>
                <a:cs typeface="Open Sans"/>
                <a:sym typeface="Open Sans"/>
              </a:defRPr>
            </a:lvl8pPr>
            <a:lvl9pPr indent="-317500" lvl="8" marL="411480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85" name="Google Shape;185;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Divided Title and List (Purple)">
  <p:cSld name="SECTION_TITLE_AND_DESCRIPTION_1">
    <p:spTree>
      <p:nvGrpSpPr>
        <p:cNvPr id="186" name="Shape 186"/>
        <p:cNvGrpSpPr/>
        <p:nvPr/>
      </p:nvGrpSpPr>
      <p:grpSpPr>
        <a:xfrm>
          <a:off x="0" y="0"/>
          <a:ext cx="0" cy="0"/>
          <a:chOff x="0" y="0"/>
          <a:chExt cx="0" cy="0"/>
        </a:xfrm>
      </p:grpSpPr>
      <p:sp>
        <p:nvSpPr>
          <p:cNvPr id="187" name="Google Shape;187;p23"/>
          <p:cNvSpPr/>
          <p:nvPr/>
        </p:nvSpPr>
        <p:spPr>
          <a:xfrm>
            <a:off x="4572000" y="-125"/>
            <a:ext cx="4572000" cy="5143500"/>
          </a:xfrm>
          <a:prstGeom prst="rect">
            <a:avLst/>
          </a:prstGeom>
          <a:solidFill>
            <a:srgbClr val="7A2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3000"/>
              <a:buFont typeface="Overpass"/>
              <a:buChar char="●"/>
              <a:defRPr b="1" sz="3000">
                <a:latin typeface="Overpass"/>
                <a:ea typeface="Overpass"/>
                <a:cs typeface="Overpass"/>
                <a:sym typeface="Overpass"/>
              </a:defRPr>
            </a:lvl1pPr>
            <a:lvl2pPr lvl="1" rtl="0" algn="ctr">
              <a:spcBef>
                <a:spcPts val="0"/>
              </a:spcBef>
              <a:spcAft>
                <a:spcPts val="0"/>
              </a:spcAft>
              <a:buSzPts val="4200"/>
              <a:buChar char="○"/>
              <a:defRPr sz="4200"/>
            </a:lvl2pPr>
            <a:lvl3pPr lvl="2" rtl="0" algn="ctr">
              <a:spcBef>
                <a:spcPts val="0"/>
              </a:spcBef>
              <a:spcAft>
                <a:spcPts val="0"/>
              </a:spcAft>
              <a:buSzPts val="4200"/>
              <a:buChar char="■"/>
              <a:defRPr sz="4200"/>
            </a:lvl3pPr>
            <a:lvl4pPr lvl="3" rtl="0" algn="ctr">
              <a:spcBef>
                <a:spcPts val="0"/>
              </a:spcBef>
              <a:spcAft>
                <a:spcPts val="0"/>
              </a:spcAft>
              <a:buSzPts val="4200"/>
              <a:buChar char="●"/>
              <a:defRPr sz="4200"/>
            </a:lvl4pPr>
            <a:lvl5pPr lvl="4" rtl="0" algn="ctr">
              <a:spcBef>
                <a:spcPts val="0"/>
              </a:spcBef>
              <a:spcAft>
                <a:spcPts val="0"/>
              </a:spcAft>
              <a:buSzPts val="4200"/>
              <a:buChar char="○"/>
              <a:defRPr sz="4200"/>
            </a:lvl5pPr>
            <a:lvl6pPr lvl="5" rtl="0" algn="ctr">
              <a:spcBef>
                <a:spcPts val="0"/>
              </a:spcBef>
              <a:spcAft>
                <a:spcPts val="0"/>
              </a:spcAft>
              <a:buSzPts val="4200"/>
              <a:buChar char="■"/>
              <a:defRPr sz="4200"/>
            </a:lvl6pPr>
            <a:lvl7pPr lvl="6" rtl="0" algn="ctr">
              <a:spcBef>
                <a:spcPts val="0"/>
              </a:spcBef>
              <a:spcAft>
                <a:spcPts val="0"/>
              </a:spcAft>
              <a:buSzPts val="4200"/>
              <a:buChar char="●"/>
              <a:defRPr sz="4200"/>
            </a:lvl7pPr>
            <a:lvl8pPr lvl="7" rtl="0" algn="ctr">
              <a:spcBef>
                <a:spcPts val="0"/>
              </a:spcBef>
              <a:spcAft>
                <a:spcPts val="0"/>
              </a:spcAft>
              <a:buSzPts val="4200"/>
              <a:buChar char="○"/>
              <a:defRPr sz="4200"/>
            </a:lvl8pPr>
            <a:lvl9pPr lvl="8" rtl="0" algn="ctr">
              <a:spcBef>
                <a:spcPts val="0"/>
              </a:spcBef>
              <a:spcAft>
                <a:spcPts val="0"/>
              </a:spcAft>
              <a:buSzPts val="4200"/>
              <a:buChar char="■"/>
              <a:defRPr sz="4200"/>
            </a:lvl9pPr>
          </a:lstStyle>
          <a:p/>
        </p:txBody>
      </p:sp>
      <p:sp>
        <p:nvSpPr>
          <p:cNvPr id="189" name="Google Shape;189;p2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800"/>
              <a:buFont typeface="Open Sans"/>
              <a:buNone/>
              <a:defRPr>
                <a:latin typeface="Open Sans"/>
                <a:ea typeface="Open Sans"/>
                <a:cs typeface="Open Sans"/>
                <a:sym typeface="Open Sans"/>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90" name="Google Shape;190;p2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17500" lvl="0" marL="457200" rtl="0">
              <a:spcBef>
                <a:spcPts val="0"/>
              </a:spcBef>
              <a:spcAft>
                <a:spcPts val="0"/>
              </a:spcAft>
              <a:buClr>
                <a:schemeClr val="lt1"/>
              </a:buClr>
              <a:buSzPts val="1400"/>
              <a:buFont typeface="Open Sans"/>
              <a:buChar char="●"/>
              <a:defRPr sz="1400">
                <a:solidFill>
                  <a:schemeClr val="lt1"/>
                </a:solidFill>
                <a:latin typeface="Open Sans"/>
                <a:ea typeface="Open Sans"/>
                <a:cs typeface="Open Sans"/>
                <a:sym typeface="Open Sans"/>
              </a:defRPr>
            </a:lvl1pPr>
            <a:lvl2pPr indent="-317500" lvl="1" marL="9144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2pPr>
            <a:lvl3pPr indent="-317500" lvl="2" marL="13716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3pPr>
            <a:lvl4pPr indent="-317500" lvl="3" marL="18288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4pPr>
            <a:lvl5pPr indent="-317500" lvl="4" marL="22860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5pPr>
            <a:lvl6pPr indent="-317500" lvl="5" marL="27432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6pPr>
            <a:lvl7pPr indent="-317500" lvl="6" marL="32004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7pPr>
            <a:lvl8pPr indent="-317500" lvl="7" marL="36576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8pPr>
            <a:lvl9pPr indent="-317500" lvl="8" marL="41148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9pPr>
          </a:lstStyle>
          <a:p/>
        </p:txBody>
      </p:sp>
      <p:sp>
        <p:nvSpPr>
          <p:cNvPr id="191" name="Google Shape;191;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6" name="Shape 196"/>
        <p:cNvGrpSpPr/>
        <p:nvPr/>
      </p:nvGrpSpPr>
      <p:grpSpPr>
        <a:xfrm>
          <a:off x="0" y="0"/>
          <a:ext cx="0" cy="0"/>
          <a:chOff x="0" y="0"/>
          <a:chExt cx="0" cy="0"/>
        </a:xfrm>
      </p:grpSpPr>
      <p:sp>
        <p:nvSpPr>
          <p:cNvPr id="197" name="Google Shape;197;p2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98" name="Google Shape;198;p2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99" name="Google Shape;199;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0" name="Shape 200"/>
        <p:cNvGrpSpPr/>
        <p:nvPr/>
      </p:nvGrpSpPr>
      <p:grpSpPr>
        <a:xfrm>
          <a:off x="0" y="0"/>
          <a:ext cx="0" cy="0"/>
          <a:chOff x="0" y="0"/>
          <a:chExt cx="0" cy="0"/>
        </a:xfrm>
      </p:grpSpPr>
      <p:sp>
        <p:nvSpPr>
          <p:cNvPr id="201" name="Google Shape;201;p2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2" name="Google Shape;202;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3" name="Shape 203"/>
        <p:cNvGrpSpPr/>
        <p:nvPr/>
      </p:nvGrpSpPr>
      <p:grpSpPr>
        <a:xfrm>
          <a:off x="0" y="0"/>
          <a:ext cx="0" cy="0"/>
          <a:chOff x="0" y="0"/>
          <a:chExt cx="0" cy="0"/>
        </a:xfrm>
      </p:grpSpPr>
      <p:sp>
        <p:nvSpPr>
          <p:cNvPr id="204" name="Google Shape;204;p2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5" name="Google Shape;205;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6" name="Google Shape;206;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7" name="Shape 207"/>
        <p:cNvGrpSpPr/>
        <p:nvPr/>
      </p:nvGrpSpPr>
      <p:grpSpPr>
        <a:xfrm>
          <a:off x="0" y="0"/>
          <a:ext cx="0" cy="0"/>
          <a:chOff x="0" y="0"/>
          <a:chExt cx="0" cy="0"/>
        </a:xfrm>
      </p:grpSpPr>
      <p:sp>
        <p:nvSpPr>
          <p:cNvPr id="208" name="Google Shape;208;p2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9" name="Google Shape;209;p2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10" name="Google Shape;210;p2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11" name="Google Shape;211;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2" name="Shape 212"/>
        <p:cNvGrpSpPr/>
        <p:nvPr/>
      </p:nvGrpSpPr>
      <p:grpSpPr>
        <a:xfrm>
          <a:off x="0" y="0"/>
          <a:ext cx="0" cy="0"/>
          <a:chOff x="0" y="0"/>
          <a:chExt cx="0" cy="0"/>
        </a:xfrm>
      </p:grpSpPr>
      <p:sp>
        <p:nvSpPr>
          <p:cNvPr id="213" name="Google Shape;213;p2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4" name="Google Shape;214;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5" name="Shape 215"/>
        <p:cNvGrpSpPr/>
        <p:nvPr/>
      </p:nvGrpSpPr>
      <p:grpSpPr>
        <a:xfrm>
          <a:off x="0" y="0"/>
          <a:ext cx="0" cy="0"/>
          <a:chOff x="0" y="0"/>
          <a:chExt cx="0" cy="0"/>
        </a:xfrm>
      </p:grpSpPr>
      <p:sp>
        <p:nvSpPr>
          <p:cNvPr id="216" name="Google Shape;216;p3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17" name="Google Shape;217;p3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18" name="Google Shape;218;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19" name="Shape 219"/>
        <p:cNvGrpSpPr/>
        <p:nvPr/>
      </p:nvGrpSpPr>
      <p:grpSpPr>
        <a:xfrm>
          <a:off x="0" y="0"/>
          <a:ext cx="0" cy="0"/>
          <a:chOff x="0" y="0"/>
          <a:chExt cx="0" cy="0"/>
        </a:xfrm>
      </p:grpSpPr>
      <p:sp>
        <p:nvSpPr>
          <p:cNvPr id="220" name="Google Shape;220;p3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21" name="Google Shape;221;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hank You Slide">
  <p:cSld name="TITLE_3_1">
    <p:spTree>
      <p:nvGrpSpPr>
        <p:cNvPr id="17"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0" name="Google Shape;20;p4"/>
          <p:cNvPicPr preferRelativeResize="0"/>
          <p:nvPr/>
        </p:nvPicPr>
        <p:blipFill>
          <a:blip r:embed="rId2">
            <a:alphaModFix/>
          </a:blip>
          <a:stretch>
            <a:fillRect/>
          </a:stretch>
        </p:blipFill>
        <p:spPr>
          <a:xfrm>
            <a:off x="2" y="-3"/>
            <a:ext cx="9144000" cy="5143511"/>
          </a:xfrm>
          <a:prstGeom prst="rect">
            <a:avLst/>
          </a:prstGeom>
          <a:noFill/>
          <a:ln>
            <a:noFill/>
          </a:ln>
        </p:spPr>
      </p:pic>
      <p:sp>
        <p:nvSpPr>
          <p:cNvPr id="21" name="Google Shape;21;p4"/>
          <p:cNvSpPr txBox="1"/>
          <p:nvPr/>
        </p:nvSpPr>
        <p:spPr>
          <a:xfrm>
            <a:off x="342375" y="1890450"/>
            <a:ext cx="8598900" cy="539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b="1" lang="en" sz="5000">
                <a:solidFill>
                  <a:srgbClr val="12191B"/>
                </a:solidFill>
                <a:latin typeface="Overpass"/>
                <a:ea typeface="Overpass"/>
                <a:cs typeface="Overpass"/>
                <a:sym typeface="Overpass"/>
              </a:rPr>
              <a:t>Thank you!</a:t>
            </a:r>
            <a:endParaRPr b="1" sz="5000">
              <a:solidFill>
                <a:srgbClr val="12191B"/>
              </a:solidFill>
              <a:latin typeface="Overpass"/>
              <a:ea typeface="Overpass"/>
              <a:cs typeface="Overpass"/>
              <a:sym typeface="Overpass"/>
            </a:endParaRPr>
          </a:p>
        </p:txBody>
      </p:sp>
      <p:sp>
        <p:nvSpPr>
          <p:cNvPr id="22" name="Google Shape;22;p4"/>
          <p:cNvSpPr txBox="1"/>
          <p:nvPr/>
        </p:nvSpPr>
        <p:spPr>
          <a:xfrm>
            <a:off x="342375" y="2429850"/>
            <a:ext cx="5681700" cy="78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
                <a:solidFill>
                  <a:srgbClr val="12191B"/>
                </a:solidFill>
                <a:latin typeface="Overpass"/>
                <a:ea typeface="Overpass"/>
                <a:cs typeface="Overpass"/>
                <a:sym typeface="Overpass"/>
              </a:rPr>
              <a:t>We appreciate your attendance at this session. If you have any questions please reach out to us via Goldcast or use the information below. We hope you enjoy the rest of the conference!</a:t>
            </a:r>
            <a:br>
              <a:rPr lang="en">
                <a:solidFill>
                  <a:srgbClr val="12191B"/>
                </a:solidFill>
                <a:latin typeface="Overpass"/>
                <a:ea typeface="Overpass"/>
                <a:cs typeface="Overpass"/>
                <a:sym typeface="Overpass"/>
              </a:rPr>
            </a:br>
            <a:br>
              <a:rPr lang="en">
                <a:solidFill>
                  <a:srgbClr val="12191B"/>
                </a:solidFill>
                <a:latin typeface="Overpass"/>
                <a:ea typeface="Overpass"/>
                <a:cs typeface="Overpass"/>
                <a:sym typeface="Overpass"/>
              </a:rPr>
            </a:br>
            <a:endParaRPr>
              <a:solidFill>
                <a:srgbClr val="12191B"/>
              </a:solidFill>
              <a:latin typeface="Overpass"/>
              <a:ea typeface="Overpass"/>
              <a:cs typeface="Overpass"/>
              <a:sym typeface="Overpass"/>
            </a:endParaRPr>
          </a:p>
        </p:txBody>
      </p:sp>
      <p:pic>
        <p:nvPicPr>
          <p:cNvPr id="23" name="Google Shape;23;p4"/>
          <p:cNvPicPr preferRelativeResize="0"/>
          <p:nvPr/>
        </p:nvPicPr>
        <p:blipFill>
          <a:blip r:embed="rId3">
            <a:alphaModFix/>
          </a:blip>
          <a:stretch>
            <a:fillRect/>
          </a:stretch>
        </p:blipFill>
        <p:spPr>
          <a:xfrm>
            <a:off x="36675" y="114251"/>
            <a:ext cx="2852675" cy="1536075"/>
          </a:xfrm>
          <a:prstGeom prst="rect">
            <a:avLst/>
          </a:prstGeom>
          <a:noFill/>
          <a:ln>
            <a:noFill/>
          </a:ln>
        </p:spPr>
      </p:pic>
      <p:sp>
        <p:nvSpPr>
          <p:cNvPr id="24" name="Google Shape;24;p4"/>
          <p:cNvSpPr txBox="1"/>
          <p:nvPr>
            <p:ph idx="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22" name="Shape 222"/>
        <p:cNvGrpSpPr/>
        <p:nvPr/>
      </p:nvGrpSpPr>
      <p:grpSpPr>
        <a:xfrm>
          <a:off x="0" y="0"/>
          <a:ext cx="0" cy="0"/>
          <a:chOff x="0" y="0"/>
          <a:chExt cx="0" cy="0"/>
        </a:xfrm>
      </p:grpSpPr>
      <p:sp>
        <p:nvSpPr>
          <p:cNvPr id="223" name="Google Shape;223;p3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25" name="Google Shape;225;p3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26" name="Google Shape;226;p3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7" name="Google Shape;227;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8" name="Shape 228"/>
        <p:cNvGrpSpPr/>
        <p:nvPr/>
      </p:nvGrpSpPr>
      <p:grpSpPr>
        <a:xfrm>
          <a:off x="0" y="0"/>
          <a:ext cx="0" cy="0"/>
          <a:chOff x="0" y="0"/>
          <a:chExt cx="0" cy="0"/>
        </a:xfrm>
      </p:grpSpPr>
      <p:sp>
        <p:nvSpPr>
          <p:cNvPr id="229" name="Google Shape;229;p3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230" name="Google Shape;230;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31" name="Shape 231"/>
        <p:cNvGrpSpPr/>
        <p:nvPr/>
      </p:nvGrpSpPr>
      <p:grpSpPr>
        <a:xfrm>
          <a:off x="0" y="0"/>
          <a:ext cx="0" cy="0"/>
          <a:chOff x="0" y="0"/>
          <a:chExt cx="0" cy="0"/>
        </a:xfrm>
      </p:grpSpPr>
      <p:sp>
        <p:nvSpPr>
          <p:cNvPr id="232" name="Google Shape;232;p3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33" name="Google Shape;233;p3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234" name="Google Shape;234;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5" name="Shape 235"/>
        <p:cNvGrpSpPr/>
        <p:nvPr/>
      </p:nvGrpSpPr>
      <p:grpSpPr>
        <a:xfrm>
          <a:off x="0" y="0"/>
          <a:ext cx="0" cy="0"/>
          <a:chOff x="0" y="0"/>
          <a:chExt cx="0" cy="0"/>
        </a:xfrm>
      </p:grpSpPr>
      <p:sp>
        <p:nvSpPr>
          <p:cNvPr id="236" name="Google Shape;236;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peaker Goal">
  <p:cSld name="TITLE_2">
    <p:spTree>
      <p:nvGrpSpPr>
        <p:cNvPr id="25" name="Shape 25"/>
        <p:cNvGrpSpPr/>
        <p:nvPr/>
      </p:nvGrpSpPr>
      <p:grpSpPr>
        <a:xfrm>
          <a:off x="0" y="0"/>
          <a:ext cx="0" cy="0"/>
          <a:chOff x="0" y="0"/>
          <a:chExt cx="0" cy="0"/>
        </a:xfrm>
      </p:grpSpPr>
      <p:pic>
        <p:nvPicPr>
          <p:cNvPr id="26" name="Google Shape;26;p5"/>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8" name="Google Shape;28;p5"/>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29" name="Google Shape;29;p5"/>
          <p:cNvSpPr/>
          <p:nvPr/>
        </p:nvSpPr>
        <p:spPr>
          <a:xfrm>
            <a:off x="378200" y="510650"/>
            <a:ext cx="6618600" cy="3944700"/>
          </a:xfrm>
          <a:prstGeom prst="roundRect">
            <a:avLst>
              <a:gd fmla="val 3384" name="adj"/>
            </a:avLst>
          </a:prstGeom>
          <a:solidFill>
            <a:srgbClr val="FFFFFF"/>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FFFFFF"/>
              </a:solidFill>
              <a:latin typeface="Salesforce Sans"/>
              <a:ea typeface="Salesforce Sans"/>
              <a:cs typeface="Salesforce Sans"/>
              <a:sym typeface="Salesforce Sans"/>
            </a:endParaRPr>
          </a:p>
        </p:txBody>
      </p:sp>
      <p:sp>
        <p:nvSpPr>
          <p:cNvPr id="30" name="Google Shape;30;p5"/>
          <p:cNvSpPr txBox="1"/>
          <p:nvPr>
            <p:ph idx="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5"/>
          <p:cNvSpPr txBox="1"/>
          <p:nvPr>
            <p:ph type="title"/>
          </p:nvPr>
        </p:nvSpPr>
        <p:spPr>
          <a:xfrm>
            <a:off x="584575" y="694125"/>
            <a:ext cx="6155400" cy="8550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accent1"/>
              </a:buClr>
              <a:buSzPts val="3000"/>
              <a:buFont typeface="Overpass"/>
              <a:buNone/>
              <a:defRPr b="1" sz="3000">
                <a:latin typeface="Overpass"/>
                <a:ea typeface="Overpass"/>
                <a:cs typeface="Overpass"/>
                <a:sym typeface="Overpass"/>
              </a:defRPr>
            </a:lvl1pPr>
            <a:lvl2pPr lvl="1" rtl="0" algn="l">
              <a:spcBef>
                <a:spcPts val="0"/>
              </a:spcBef>
              <a:spcAft>
                <a:spcPts val="0"/>
              </a:spcAft>
              <a:buClr>
                <a:schemeClr val="accent1"/>
              </a:buClr>
              <a:buSzPts val="1400"/>
              <a:buFont typeface="Poppins"/>
              <a:buNone/>
              <a:defRPr b="1">
                <a:latin typeface="Poppins"/>
                <a:ea typeface="Poppins"/>
                <a:cs typeface="Poppins"/>
                <a:sym typeface="Poppins"/>
              </a:defRPr>
            </a:lvl2pPr>
            <a:lvl3pPr lvl="2" rtl="0" algn="l">
              <a:spcBef>
                <a:spcPts val="0"/>
              </a:spcBef>
              <a:spcAft>
                <a:spcPts val="0"/>
              </a:spcAft>
              <a:buClr>
                <a:schemeClr val="accent1"/>
              </a:buClr>
              <a:buSzPts val="1400"/>
              <a:buFont typeface="Poppins"/>
              <a:buNone/>
              <a:defRPr b="1">
                <a:latin typeface="Poppins"/>
                <a:ea typeface="Poppins"/>
                <a:cs typeface="Poppins"/>
                <a:sym typeface="Poppins"/>
              </a:defRPr>
            </a:lvl3pPr>
            <a:lvl4pPr lvl="3" rtl="0" algn="l">
              <a:spcBef>
                <a:spcPts val="0"/>
              </a:spcBef>
              <a:spcAft>
                <a:spcPts val="0"/>
              </a:spcAft>
              <a:buClr>
                <a:schemeClr val="accent1"/>
              </a:buClr>
              <a:buSzPts val="1400"/>
              <a:buFont typeface="Poppins"/>
              <a:buNone/>
              <a:defRPr b="1">
                <a:latin typeface="Poppins"/>
                <a:ea typeface="Poppins"/>
                <a:cs typeface="Poppins"/>
                <a:sym typeface="Poppins"/>
              </a:defRPr>
            </a:lvl4pPr>
            <a:lvl5pPr lvl="4" rtl="0" algn="l">
              <a:spcBef>
                <a:spcPts val="0"/>
              </a:spcBef>
              <a:spcAft>
                <a:spcPts val="0"/>
              </a:spcAft>
              <a:buClr>
                <a:schemeClr val="accent1"/>
              </a:buClr>
              <a:buSzPts val="1400"/>
              <a:buFont typeface="Poppins"/>
              <a:buNone/>
              <a:defRPr b="1">
                <a:latin typeface="Poppins"/>
                <a:ea typeface="Poppins"/>
                <a:cs typeface="Poppins"/>
                <a:sym typeface="Poppins"/>
              </a:defRPr>
            </a:lvl5pPr>
            <a:lvl6pPr lvl="5" rtl="0" algn="l">
              <a:spcBef>
                <a:spcPts val="0"/>
              </a:spcBef>
              <a:spcAft>
                <a:spcPts val="0"/>
              </a:spcAft>
              <a:buClr>
                <a:schemeClr val="accent1"/>
              </a:buClr>
              <a:buSzPts val="1400"/>
              <a:buFont typeface="Poppins"/>
              <a:buNone/>
              <a:defRPr b="1">
                <a:latin typeface="Poppins"/>
                <a:ea typeface="Poppins"/>
                <a:cs typeface="Poppins"/>
                <a:sym typeface="Poppins"/>
              </a:defRPr>
            </a:lvl6pPr>
            <a:lvl7pPr lvl="6" rtl="0" algn="l">
              <a:spcBef>
                <a:spcPts val="0"/>
              </a:spcBef>
              <a:spcAft>
                <a:spcPts val="0"/>
              </a:spcAft>
              <a:buClr>
                <a:schemeClr val="accent1"/>
              </a:buClr>
              <a:buSzPts val="1400"/>
              <a:buFont typeface="Poppins"/>
              <a:buNone/>
              <a:defRPr b="1">
                <a:latin typeface="Poppins"/>
                <a:ea typeface="Poppins"/>
                <a:cs typeface="Poppins"/>
                <a:sym typeface="Poppins"/>
              </a:defRPr>
            </a:lvl7pPr>
            <a:lvl8pPr lvl="7" rtl="0" algn="l">
              <a:spcBef>
                <a:spcPts val="0"/>
              </a:spcBef>
              <a:spcAft>
                <a:spcPts val="0"/>
              </a:spcAft>
              <a:buClr>
                <a:schemeClr val="accent1"/>
              </a:buClr>
              <a:buSzPts val="1400"/>
              <a:buFont typeface="Poppins"/>
              <a:buNone/>
              <a:defRPr b="1">
                <a:latin typeface="Poppins"/>
                <a:ea typeface="Poppins"/>
                <a:cs typeface="Poppins"/>
                <a:sym typeface="Poppins"/>
              </a:defRPr>
            </a:lvl8pPr>
            <a:lvl9pPr lvl="8" rtl="0" algn="l">
              <a:spcBef>
                <a:spcPts val="0"/>
              </a:spcBef>
              <a:spcAft>
                <a:spcPts val="0"/>
              </a:spcAft>
              <a:buClr>
                <a:schemeClr val="accent1"/>
              </a:buClr>
              <a:buSzPts val="1400"/>
              <a:buFont typeface="Poppins"/>
              <a:buNone/>
              <a:defRPr b="1">
                <a:latin typeface="Poppins"/>
                <a:ea typeface="Poppins"/>
                <a:cs typeface="Poppins"/>
                <a:sym typeface="Poppins"/>
              </a:defRPr>
            </a:lvl9pPr>
          </a:lstStyle>
          <a:p/>
        </p:txBody>
      </p:sp>
      <p:sp>
        <p:nvSpPr>
          <p:cNvPr id="32" name="Google Shape;32;p5"/>
          <p:cNvSpPr txBox="1"/>
          <p:nvPr>
            <p:ph idx="1" type="subTitle"/>
          </p:nvPr>
        </p:nvSpPr>
        <p:spPr>
          <a:xfrm>
            <a:off x="584575" y="1596975"/>
            <a:ext cx="6238800" cy="26580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pic>
        <p:nvPicPr>
          <p:cNvPr id="33" name="Google Shape;33;p5"/>
          <p:cNvPicPr preferRelativeResize="0"/>
          <p:nvPr/>
        </p:nvPicPr>
        <p:blipFill>
          <a:blip r:embed="rId3">
            <a:alphaModFix/>
          </a:blip>
          <a:stretch>
            <a:fillRect/>
          </a:stretch>
        </p:blipFill>
        <p:spPr>
          <a:xfrm>
            <a:off x="7398925" y="233437"/>
            <a:ext cx="1571751" cy="8463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Presentation (Singular)">
  <p:cSld name="TITLE_1">
    <p:spTree>
      <p:nvGrpSpPr>
        <p:cNvPr id="34" name="Shape 34"/>
        <p:cNvGrpSpPr/>
        <p:nvPr/>
      </p:nvGrpSpPr>
      <p:grpSpPr>
        <a:xfrm>
          <a:off x="0" y="0"/>
          <a:ext cx="0" cy="0"/>
          <a:chOff x="0" y="0"/>
          <a:chExt cx="0" cy="0"/>
        </a:xfrm>
      </p:grpSpPr>
      <p:pic>
        <p:nvPicPr>
          <p:cNvPr id="35" name="Google Shape;35;p6"/>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36" name="Google Shape;3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7" name="Google Shape;37;p6"/>
          <p:cNvPicPr preferRelativeResize="0"/>
          <p:nvPr/>
        </p:nvPicPr>
        <p:blipFill>
          <a:blip r:embed="rId3">
            <a:alphaModFix/>
          </a:blip>
          <a:stretch>
            <a:fillRect/>
          </a:stretch>
        </p:blipFill>
        <p:spPr>
          <a:xfrm>
            <a:off x="0" y="88850"/>
            <a:ext cx="2768876" cy="1490925"/>
          </a:xfrm>
          <a:prstGeom prst="rect">
            <a:avLst/>
          </a:prstGeom>
          <a:noFill/>
          <a:ln>
            <a:noFill/>
          </a:ln>
        </p:spPr>
      </p:pic>
      <p:sp>
        <p:nvSpPr>
          <p:cNvPr id="38" name="Google Shape;38;p6"/>
          <p:cNvSpPr/>
          <p:nvPr>
            <p:ph idx="2" type="pic"/>
          </p:nvPr>
        </p:nvSpPr>
        <p:spPr>
          <a:xfrm>
            <a:off x="6345579" y="538981"/>
            <a:ext cx="2096400" cy="2096400"/>
          </a:xfrm>
          <a:prstGeom prst="ellipse">
            <a:avLst/>
          </a:prstGeom>
          <a:noFill/>
          <a:ln>
            <a:noFill/>
          </a:ln>
        </p:spPr>
      </p:sp>
      <p:sp>
        <p:nvSpPr>
          <p:cNvPr id="39" name="Google Shape;39;p6"/>
          <p:cNvSpPr txBox="1"/>
          <p:nvPr/>
        </p:nvSpPr>
        <p:spPr>
          <a:xfrm>
            <a:off x="342375" y="1724700"/>
            <a:ext cx="8598900" cy="707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
                <a:solidFill>
                  <a:srgbClr val="4A0A77"/>
                </a:solidFill>
                <a:latin typeface="Open Sans"/>
                <a:ea typeface="Open Sans"/>
                <a:cs typeface="Open Sans"/>
                <a:sym typeface="Open Sans"/>
              </a:rPr>
              <a:t>Learn. Network. Grow.</a:t>
            </a:r>
            <a:endParaRPr>
              <a:solidFill>
                <a:srgbClr val="4A0A77"/>
              </a:solidFill>
              <a:latin typeface="Open Sans"/>
              <a:ea typeface="Open Sans"/>
              <a:cs typeface="Open Sans"/>
              <a:sym typeface="Open Sans"/>
            </a:endParaRPr>
          </a:p>
          <a:p>
            <a:pPr indent="0" lvl="0" marL="0" rtl="0" algn="l">
              <a:lnSpc>
                <a:spcPct val="90000"/>
              </a:lnSpc>
              <a:spcBef>
                <a:spcPts val="0"/>
              </a:spcBef>
              <a:spcAft>
                <a:spcPts val="0"/>
              </a:spcAft>
              <a:buNone/>
            </a:pPr>
            <a:r>
              <a:rPr b="1" lang="en" sz="2200">
                <a:solidFill>
                  <a:srgbClr val="12191B"/>
                </a:solidFill>
                <a:latin typeface="Caveat"/>
                <a:ea typeface="Caveat"/>
                <a:cs typeface="Caveat"/>
                <a:sym typeface="Caveat"/>
              </a:rPr>
              <a:t>M </a:t>
            </a:r>
            <a:r>
              <a:rPr b="1" lang="en" sz="2200" strike="sngStrike">
                <a:solidFill>
                  <a:srgbClr val="12191B"/>
                </a:solidFill>
                <a:latin typeface="Overpass"/>
                <a:ea typeface="Overpass"/>
                <a:cs typeface="Overpass"/>
                <a:sym typeface="Overpass"/>
              </a:rPr>
              <a:t>P</a:t>
            </a:r>
            <a:r>
              <a:rPr b="1" lang="en" sz="2200">
                <a:solidFill>
                  <a:srgbClr val="12191B"/>
                </a:solidFill>
                <a:latin typeface="Overpass"/>
                <a:ea typeface="Overpass"/>
                <a:cs typeface="Overpass"/>
                <a:sym typeface="Overpass"/>
              </a:rPr>
              <a:t>arDreamin’ 2022</a:t>
            </a:r>
            <a:endParaRPr b="1" sz="4200">
              <a:solidFill>
                <a:srgbClr val="12191B"/>
              </a:solidFill>
              <a:latin typeface="Overpass"/>
              <a:ea typeface="Overpass"/>
              <a:cs typeface="Overpass"/>
              <a:sym typeface="Overpas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Presentation (Multiple)">
  <p:cSld name="TITLE_1_2">
    <p:spTree>
      <p:nvGrpSpPr>
        <p:cNvPr id="40" name="Shape 40"/>
        <p:cNvGrpSpPr/>
        <p:nvPr/>
      </p:nvGrpSpPr>
      <p:grpSpPr>
        <a:xfrm>
          <a:off x="0" y="0"/>
          <a:ext cx="0" cy="0"/>
          <a:chOff x="0" y="0"/>
          <a:chExt cx="0" cy="0"/>
        </a:xfrm>
      </p:grpSpPr>
      <p:pic>
        <p:nvPicPr>
          <p:cNvPr id="41" name="Google Shape;41;p7"/>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42" name="Google Shape;4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3" name="Google Shape;43;p7"/>
          <p:cNvSpPr txBox="1"/>
          <p:nvPr/>
        </p:nvSpPr>
        <p:spPr>
          <a:xfrm>
            <a:off x="342375" y="1724700"/>
            <a:ext cx="8598900" cy="707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
                <a:solidFill>
                  <a:srgbClr val="4A0A77"/>
                </a:solidFill>
                <a:latin typeface="Open Sans"/>
                <a:ea typeface="Open Sans"/>
                <a:cs typeface="Open Sans"/>
                <a:sym typeface="Open Sans"/>
              </a:rPr>
              <a:t>Learn. Network. Grow.</a:t>
            </a:r>
            <a:endParaRPr>
              <a:solidFill>
                <a:srgbClr val="4A0A77"/>
              </a:solidFill>
              <a:latin typeface="Open Sans"/>
              <a:ea typeface="Open Sans"/>
              <a:cs typeface="Open Sans"/>
              <a:sym typeface="Open Sans"/>
            </a:endParaRPr>
          </a:p>
          <a:p>
            <a:pPr indent="0" lvl="0" marL="0" rtl="0" algn="l">
              <a:lnSpc>
                <a:spcPct val="90000"/>
              </a:lnSpc>
              <a:spcBef>
                <a:spcPts val="0"/>
              </a:spcBef>
              <a:spcAft>
                <a:spcPts val="0"/>
              </a:spcAft>
              <a:buNone/>
            </a:pPr>
            <a:r>
              <a:rPr b="1" lang="en" sz="2200">
                <a:solidFill>
                  <a:srgbClr val="12191B"/>
                </a:solidFill>
                <a:latin typeface="Caveat"/>
                <a:ea typeface="Caveat"/>
                <a:cs typeface="Caveat"/>
                <a:sym typeface="Caveat"/>
              </a:rPr>
              <a:t>M </a:t>
            </a:r>
            <a:r>
              <a:rPr b="1" lang="en" sz="2200" strike="sngStrike">
                <a:solidFill>
                  <a:srgbClr val="12191B"/>
                </a:solidFill>
                <a:latin typeface="Overpass"/>
                <a:ea typeface="Overpass"/>
                <a:cs typeface="Overpass"/>
                <a:sym typeface="Overpass"/>
              </a:rPr>
              <a:t>P</a:t>
            </a:r>
            <a:r>
              <a:rPr b="1" lang="en" sz="2200">
                <a:solidFill>
                  <a:srgbClr val="12191B"/>
                </a:solidFill>
                <a:latin typeface="Overpass"/>
                <a:ea typeface="Overpass"/>
                <a:cs typeface="Overpass"/>
                <a:sym typeface="Overpass"/>
              </a:rPr>
              <a:t>arDreamin’ 2022</a:t>
            </a:r>
            <a:endParaRPr b="1" sz="4200">
              <a:solidFill>
                <a:srgbClr val="12191B"/>
              </a:solidFill>
              <a:latin typeface="Overpass"/>
              <a:ea typeface="Overpass"/>
              <a:cs typeface="Overpass"/>
              <a:sym typeface="Overpass"/>
            </a:endParaRPr>
          </a:p>
        </p:txBody>
      </p:sp>
      <p:pic>
        <p:nvPicPr>
          <p:cNvPr id="44" name="Google Shape;44;p7"/>
          <p:cNvPicPr preferRelativeResize="0"/>
          <p:nvPr/>
        </p:nvPicPr>
        <p:blipFill>
          <a:blip r:embed="rId3">
            <a:alphaModFix/>
          </a:blip>
          <a:stretch>
            <a:fillRect/>
          </a:stretch>
        </p:blipFill>
        <p:spPr>
          <a:xfrm>
            <a:off x="0" y="88850"/>
            <a:ext cx="2768876" cy="14909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Branding">
  <p:cSld name="TITLE_1_1">
    <p:bg>
      <p:bgPr>
        <a:solidFill>
          <a:srgbClr val="4A0A77"/>
        </a:solidFill>
      </p:bgPr>
    </p:bg>
    <p:spTree>
      <p:nvGrpSpPr>
        <p:cNvPr id="45" name="Shape 45"/>
        <p:cNvGrpSpPr/>
        <p:nvPr/>
      </p:nvGrpSpPr>
      <p:grpSpPr>
        <a:xfrm>
          <a:off x="0" y="0"/>
          <a:ext cx="0" cy="0"/>
          <a:chOff x="0" y="0"/>
          <a:chExt cx="0" cy="0"/>
        </a:xfrm>
      </p:grpSpPr>
      <p:sp>
        <p:nvSpPr>
          <p:cNvPr id="46" name="Google Shape;4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8"/>
          <p:cNvSpPr txBox="1"/>
          <p:nvPr/>
        </p:nvSpPr>
        <p:spPr>
          <a:xfrm>
            <a:off x="304800" y="422300"/>
            <a:ext cx="5695800" cy="468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b="1" lang="en" sz="3000">
                <a:solidFill>
                  <a:schemeClr val="lt1"/>
                </a:solidFill>
                <a:latin typeface="Overpass"/>
                <a:ea typeface="Overpass"/>
                <a:cs typeface="Overpass"/>
                <a:sym typeface="Overpass"/>
              </a:rPr>
              <a:t>Branding</a:t>
            </a:r>
            <a:endParaRPr b="1" sz="3000">
              <a:solidFill>
                <a:schemeClr val="lt1"/>
              </a:solidFill>
              <a:latin typeface="Overpass"/>
              <a:ea typeface="Overpass"/>
              <a:cs typeface="Overpass"/>
              <a:sym typeface="Overpass"/>
            </a:endParaRPr>
          </a:p>
        </p:txBody>
      </p:sp>
      <p:pic>
        <p:nvPicPr>
          <p:cNvPr id="48" name="Google Shape;48;p8"/>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49" name="Google Shape;49;p8"/>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8"/>
          <p:cNvSpPr txBox="1"/>
          <p:nvPr/>
        </p:nvSpPr>
        <p:spPr>
          <a:xfrm>
            <a:off x="446825" y="1180900"/>
            <a:ext cx="42177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rgbClr val="FEFEFD"/>
                </a:solidFill>
              </a:rPr>
              <a:t>FONTS</a:t>
            </a:r>
            <a:br>
              <a:rPr lang="en" sz="1200">
                <a:solidFill>
                  <a:srgbClr val="FEFEFD"/>
                </a:solidFill>
              </a:rPr>
            </a:br>
            <a:r>
              <a:rPr lang="en" sz="1200">
                <a:solidFill>
                  <a:srgbClr val="FEFEFD"/>
                </a:solidFill>
              </a:rPr>
              <a:t>Please stick to the following fonts when designing your presentation</a:t>
            </a:r>
            <a:br>
              <a:rPr lang="en" sz="1200">
                <a:solidFill>
                  <a:srgbClr val="FEFEFD"/>
                </a:solidFill>
              </a:rPr>
            </a:br>
            <a:br>
              <a:rPr lang="en" sz="1200">
                <a:solidFill>
                  <a:srgbClr val="FEFEFD"/>
                </a:solidFill>
              </a:rPr>
            </a:br>
            <a:r>
              <a:rPr b="1" lang="en" sz="1200">
                <a:solidFill>
                  <a:srgbClr val="FEFEFD"/>
                </a:solidFill>
              </a:rPr>
              <a:t>Open Sans</a:t>
            </a:r>
            <a:br>
              <a:rPr lang="en" sz="1200">
                <a:solidFill>
                  <a:srgbClr val="FEFEFD"/>
                </a:solidFill>
              </a:rPr>
            </a:br>
            <a:r>
              <a:rPr lang="en" sz="1200">
                <a:solidFill>
                  <a:srgbClr val="FEFEFD"/>
                </a:solidFill>
              </a:rPr>
              <a:t>This font is used in the body and subtitles. For body text select 14px (or as close as possible - adjust as needed); for subtitles select 18px; normal font-weight</a:t>
            </a:r>
            <a:br>
              <a:rPr lang="en" sz="1200">
                <a:solidFill>
                  <a:srgbClr val="FEFEFD"/>
                </a:solidFill>
              </a:rPr>
            </a:br>
            <a:br>
              <a:rPr lang="en" sz="1200">
                <a:solidFill>
                  <a:srgbClr val="FEFEFD"/>
                </a:solidFill>
              </a:rPr>
            </a:br>
            <a:r>
              <a:rPr b="1" lang="en" sz="1200">
                <a:solidFill>
                  <a:srgbClr val="FEFEFD"/>
                </a:solidFill>
              </a:rPr>
              <a:t>Overpass</a:t>
            </a:r>
            <a:br>
              <a:rPr lang="en" sz="1200">
                <a:solidFill>
                  <a:srgbClr val="FEFEFD"/>
                </a:solidFill>
              </a:rPr>
            </a:br>
            <a:r>
              <a:rPr lang="en" sz="1200">
                <a:solidFill>
                  <a:srgbClr val="FEFEFD"/>
                </a:solidFill>
              </a:rPr>
              <a:t>This font is used for headers. For slide headers select 30px; bold font-weight</a:t>
            </a:r>
            <a:br>
              <a:rPr lang="en" sz="1200">
                <a:solidFill>
                  <a:srgbClr val="FEFEFD"/>
                </a:solidFill>
              </a:rPr>
            </a:br>
            <a:br>
              <a:rPr lang="en" sz="1200">
                <a:solidFill>
                  <a:srgbClr val="FEFEFD"/>
                </a:solidFill>
              </a:rPr>
            </a:br>
            <a:r>
              <a:rPr b="1" lang="en" sz="1200">
                <a:solidFill>
                  <a:srgbClr val="FEFEFD"/>
                </a:solidFill>
              </a:rPr>
              <a:t>Arial</a:t>
            </a:r>
            <a:br>
              <a:rPr lang="en" sz="1200">
                <a:solidFill>
                  <a:srgbClr val="FEFEFD"/>
                </a:solidFill>
              </a:rPr>
            </a:br>
            <a:r>
              <a:rPr lang="en" sz="1200">
                <a:solidFill>
                  <a:srgbClr val="FEFEFD"/>
                </a:solidFill>
              </a:rPr>
              <a:t>This font can be used to substitute either font should they not be </a:t>
            </a:r>
            <a:r>
              <a:rPr lang="en" sz="1200">
                <a:solidFill>
                  <a:srgbClr val="FEFEFD"/>
                </a:solidFill>
              </a:rPr>
              <a:t>available</a:t>
            </a:r>
            <a:r>
              <a:rPr lang="en" sz="1200">
                <a:solidFill>
                  <a:srgbClr val="FEFEFD"/>
                </a:solidFill>
              </a:rPr>
              <a:t> to the presenter(s)</a:t>
            </a:r>
            <a:br>
              <a:rPr lang="en" sz="1200">
                <a:solidFill>
                  <a:srgbClr val="FEFEFD"/>
                </a:solidFill>
              </a:rPr>
            </a:br>
            <a:r>
              <a:rPr lang="en" sz="1200">
                <a:solidFill>
                  <a:srgbClr val="FEFEFD"/>
                </a:solidFill>
              </a:rPr>
              <a:t>Please follow attributes listed above</a:t>
            </a:r>
            <a:endParaRPr sz="1200">
              <a:solidFill>
                <a:srgbClr val="FEFEFD"/>
              </a:solidFill>
            </a:endParaRPr>
          </a:p>
        </p:txBody>
      </p:sp>
      <p:sp>
        <p:nvSpPr>
          <p:cNvPr id="51" name="Google Shape;51;p8"/>
          <p:cNvSpPr txBox="1"/>
          <p:nvPr/>
        </p:nvSpPr>
        <p:spPr>
          <a:xfrm>
            <a:off x="4714025" y="1180900"/>
            <a:ext cx="42177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rgbClr val="FEFEFD"/>
                </a:solidFill>
              </a:rPr>
              <a:t>COLORS</a:t>
            </a:r>
            <a:br>
              <a:rPr lang="en" sz="1200">
                <a:solidFill>
                  <a:srgbClr val="FEFEFD"/>
                </a:solidFill>
              </a:rPr>
            </a:br>
            <a:r>
              <a:rPr lang="en" sz="1200">
                <a:solidFill>
                  <a:srgbClr val="FEFEFD"/>
                </a:solidFill>
              </a:rPr>
              <a:t>Please stick to the following colors when designing your presentation</a:t>
            </a:r>
            <a:br>
              <a:rPr lang="en" sz="1200">
                <a:solidFill>
                  <a:srgbClr val="FEFEFD"/>
                </a:solidFill>
              </a:rPr>
            </a:br>
            <a:br>
              <a:rPr lang="en" sz="1200">
                <a:solidFill>
                  <a:srgbClr val="FEFEFD"/>
                </a:solidFill>
              </a:rPr>
            </a:br>
            <a:r>
              <a:rPr lang="en" sz="1200">
                <a:solidFill>
                  <a:srgbClr val="FEFEFD"/>
                </a:solidFill>
              </a:rPr>
              <a:t>HEX Color Codes (</a:t>
            </a:r>
            <a:r>
              <a:rPr i="1" lang="en" sz="1200">
                <a:solidFill>
                  <a:srgbClr val="FEFEFD"/>
                </a:solidFill>
              </a:rPr>
              <a:t>As Displayed in Google Sheets</a:t>
            </a:r>
            <a:r>
              <a:rPr lang="en" sz="1200">
                <a:solidFill>
                  <a:srgbClr val="FEFEFD"/>
                </a:solidFill>
              </a:rPr>
              <a:t>)</a:t>
            </a:r>
            <a:br>
              <a:rPr b="1" lang="en" sz="1200">
                <a:solidFill>
                  <a:srgbClr val="FEFEFD"/>
                </a:solidFill>
              </a:rPr>
            </a:br>
            <a:br>
              <a:rPr b="1" lang="en" sz="1200">
                <a:solidFill>
                  <a:srgbClr val="FEFEFD"/>
                </a:solidFill>
              </a:rPr>
            </a:br>
            <a:r>
              <a:rPr b="1" lang="en" sz="1200">
                <a:solidFill>
                  <a:srgbClr val="FEFEFD"/>
                </a:solidFill>
              </a:rPr>
              <a:t>Dark Purple </a:t>
            </a:r>
            <a:r>
              <a:rPr lang="en" sz="1200">
                <a:solidFill>
                  <a:srgbClr val="FEFEFD"/>
                </a:solidFill>
              </a:rPr>
              <a:t>- #4AOA77FF</a:t>
            </a:r>
            <a:br>
              <a:rPr b="1" lang="en" sz="1200">
                <a:solidFill>
                  <a:srgbClr val="FEFEFD"/>
                </a:solidFill>
              </a:rPr>
            </a:br>
            <a:br>
              <a:rPr b="1" lang="en" sz="1200">
                <a:solidFill>
                  <a:srgbClr val="FEFEFD"/>
                </a:solidFill>
              </a:rPr>
            </a:br>
            <a:r>
              <a:rPr b="1" lang="en" sz="1200">
                <a:solidFill>
                  <a:srgbClr val="FEFEFD"/>
                </a:solidFill>
              </a:rPr>
              <a:t>Violet Purple </a:t>
            </a:r>
            <a:r>
              <a:rPr lang="en" sz="1200">
                <a:solidFill>
                  <a:srgbClr val="FEFEFD"/>
                </a:solidFill>
              </a:rPr>
              <a:t>- #7A27B7FF</a:t>
            </a:r>
            <a:br>
              <a:rPr b="1" lang="en" sz="1200">
                <a:solidFill>
                  <a:srgbClr val="FEFEFD"/>
                </a:solidFill>
              </a:rPr>
            </a:br>
            <a:br>
              <a:rPr b="1" lang="en" sz="1200">
                <a:solidFill>
                  <a:srgbClr val="FEFEFD"/>
                </a:solidFill>
              </a:rPr>
            </a:br>
            <a:r>
              <a:rPr b="1" lang="en" sz="1200">
                <a:solidFill>
                  <a:srgbClr val="FEFEFD"/>
                </a:solidFill>
              </a:rPr>
              <a:t>Teal</a:t>
            </a:r>
            <a:r>
              <a:rPr lang="en" sz="1200">
                <a:solidFill>
                  <a:srgbClr val="FEFEFD"/>
                </a:solidFill>
              </a:rPr>
              <a:t> - #5AC8CFFF</a:t>
            </a:r>
            <a:br>
              <a:rPr b="1" lang="en" sz="1200">
                <a:solidFill>
                  <a:srgbClr val="FEFEFD"/>
                </a:solidFill>
              </a:rPr>
            </a:br>
            <a:br>
              <a:rPr b="1" lang="en" sz="1200">
                <a:solidFill>
                  <a:srgbClr val="FEFEFD"/>
                </a:solidFill>
              </a:rPr>
            </a:br>
            <a:r>
              <a:rPr b="1" lang="en" sz="1200">
                <a:solidFill>
                  <a:srgbClr val="FEFEFD"/>
                </a:solidFill>
              </a:rPr>
              <a:t>Black </a:t>
            </a:r>
            <a:r>
              <a:rPr lang="en" sz="1200">
                <a:solidFill>
                  <a:srgbClr val="FEFEFD"/>
                </a:solidFill>
              </a:rPr>
              <a:t>- #000000</a:t>
            </a:r>
            <a:br>
              <a:rPr b="1" lang="en" sz="1200">
                <a:solidFill>
                  <a:srgbClr val="FEFEFD"/>
                </a:solidFill>
              </a:rPr>
            </a:br>
            <a:br>
              <a:rPr b="1" lang="en" sz="1200">
                <a:solidFill>
                  <a:srgbClr val="FEFEFD"/>
                </a:solidFill>
              </a:rPr>
            </a:br>
            <a:r>
              <a:rPr b="1" lang="en" sz="1200">
                <a:solidFill>
                  <a:srgbClr val="FEFEFD"/>
                </a:solidFill>
              </a:rPr>
              <a:t>Charcoal </a:t>
            </a:r>
            <a:r>
              <a:rPr lang="en" sz="1200">
                <a:solidFill>
                  <a:srgbClr val="FEFEFD"/>
                </a:solidFill>
              </a:rPr>
              <a:t>- #12171A</a:t>
            </a:r>
            <a:br>
              <a:rPr b="1" lang="en" sz="1200">
                <a:solidFill>
                  <a:srgbClr val="FEFEFD"/>
                </a:solidFill>
              </a:rPr>
            </a:br>
            <a:br>
              <a:rPr b="1" lang="en" sz="1200">
                <a:solidFill>
                  <a:srgbClr val="FEFEFD"/>
                </a:solidFill>
              </a:rPr>
            </a:br>
            <a:r>
              <a:rPr b="1" lang="en" sz="1200">
                <a:solidFill>
                  <a:srgbClr val="FEFEFD"/>
                </a:solidFill>
              </a:rPr>
              <a:t>White</a:t>
            </a:r>
            <a:r>
              <a:rPr lang="en" sz="1200">
                <a:solidFill>
                  <a:srgbClr val="FEFEFD"/>
                </a:solidFill>
              </a:rPr>
              <a:t> - #FFFFFF</a:t>
            </a:r>
            <a:endParaRPr sz="1200">
              <a:solidFill>
                <a:srgbClr val="FEFEFD"/>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tandard Slide (Purple)">
  <p:cSld name="TITLE_1_1_7">
    <p:bg>
      <p:bgPr>
        <a:solidFill>
          <a:srgbClr val="4A0A77"/>
        </a:solidFill>
      </p:bgPr>
    </p:bg>
    <p:spTree>
      <p:nvGrpSpPr>
        <p:cNvPr id="52" name="Shape 52"/>
        <p:cNvGrpSpPr/>
        <p:nvPr/>
      </p:nvGrpSpPr>
      <p:grpSpPr>
        <a:xfrm>
          <a:off x="0" y="0"/>
          <a:ext cx="0" cy="0"/>
          <a:chOff x="0" y="0"/>
          <a:chExt cx="0" cy="0"/>
        </a:xfrm>
      </p:grpSpPr>
      <p:sp>
        <p:nvSpPr>
          <p:cNvPr id="53" name="Google Shape;5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9"/>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55" name="Google Shape;55;p9"/>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9"/>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3000"/>
              <a:buFont typeface="Overpass"/>
              <a:buNone/>
              <a:defRPr b="1" sz="3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 name="Google Shape;57;p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FEFEFD"/>
              </a:buClr>
              <a:buSzPts val="1400"/>
              <a:buFont typeface="Open Sans"/>
              <a:buChar char="●"/>
              <a:defRPr sz="1400">
                <a:solidFill>
                  <a:srgbClr val="FEFEFD"/>
                </a:solidFill>
                <a:latin typeface="Open Sans"/>
                <a:ea typeface="Open Sans"/>
                <a:cs typeface="Open Sans"/>
                <a:sym typeface="Open Sans"/>
              </a:defRPr>
            </a:lvl1pPr>
            <a:lvl2pPr indent="-317500" lvl="1" marL="9144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2pPr>
            <a:lvl3pPr indent="-317500" lvl="2" marL="13716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3pPr>
            <a:lvl4pPr indent="-317500" lvl="3" marL="18288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4pPr>
            <a:lvl5pPr indent="-317500" lvl="4" marL="22860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5pPr>
            <a:lvl6pPr indent="-317500" lvl="5" marL="27432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6pPr>
            <a:lvl7pPr indent="-317500" lvl="6" marL="32004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7pPr>
            <a:lvl8pPr indent="-317500" lvl="7" marL="36576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8pPr>
            <a:lvl9pPr indent="-317500" lvl="8" marL="41148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tandard Title (Purple)">
  <p:cSld name="TITLE_1_1_6">
    <p:bg>
      <p:bgPr>
        <a:solidFill>
          <a:srgbClr val="4A0A77"/>
        </a:solidFill>
      </p:bgPr>
    </p:bg>
    <p:spTree>
      <p:nvGrpSpPr>
        <p:cNvPr id="58" name="Shape 58"/>
        <p:cNvGrpSpPr/>
        <p:nvPr/>
      </p:nvGrpSpPr>
      <p:grpSpPr>
        <a:xfrm>
          <a:off x="0" y="0"/>
          <a:ext cx="0" cy="0"/>
          <a:chOff x="0" y="0"/>
          <a:chExt cx="0" cy="0"/>
        </a:xfrm>
      </p:grpSpPr>
      <p:sp>
        <p:nvSpPr>
          <p:cNvPr id="59" name="Google Shape;59;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10"/>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 name="Google Shape;61;p10"/>
          <p:cNvPicPr preferRelativeResize="0"/>
          <p:nvPr/>
        </p:nvPicPr>
        <p:blipFill>
          <a:blip r:embed="rId2">
            <a:alphaModFix/>
          </a:blip>
          <a:stretch>
            <a:fillRect/>
          </a:stretch>
        </p:blipFill>
        <p:spPr>
          <a:xfrm>
            <a:off x="152400" y="901600"/>
            <a:ext cx="2180027" cy="1173850"/>
          </a:xfrm>
          <a:prstGeom prst="rect">
            <a:avLst/>
          </a:prstGeom>
          <a:noFill/>
          <a:ln>
            <a:noFill/>
          </a:ln>
        </p:spPr>
      </p:pic>
      <p:sp>
        <p:nvSpPr>
          <p:cNvPr id="62" name="Google Shape;62;p10"/>
          <p:cNvSpPr txBox="1"/>
          <p:nvPr>
            <p:ph type="title"/>
          </p:nvPr>
        </p:nvSpPr>
        <p:spPr>
          <a:xfrm>
            <a:off x="298475" y="2138375"/>
            <a:ext cx="7864500" cy="1818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6000"/>
              <a:buFont typeface="Overpass"/>
              <a:buNone/>
              <a:defRPr b="1" sz="6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7" name="Google Shape;7;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92" name="Shape 192"/>
        <p:cNvGrpSpPr/>
        <p:nvPr/>
      </p:nvGrpSpPr>
      <p:grpSpPr>
        <a:xfrm>
          <a:off x="0" y="0"/>
          <a:ext cx="0" cy="0"/>
          <a:chOff x="0" y="0"/>
          <a:chExt cx="0" cy="0"/>
        </a:xfrm>
      </p:grpSpPr>
      <p:sp>
        <p:nvSpPr>
          <p:cNvPr id="193" name="Google Shape;193;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94" name="Google Shape;194;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195" name="Google Shape;195;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6.png"/><Relationship Id="rId13" Type="http://schemas.openxmlformats.org/officeDocument/2006/relationships/image" Target="../media/image37.png"/><Relationship Id="rId12" Type="http://schemas.openxmlformats.org/officeDocument/2006/relationships/image" Target="../media/image38.png"/><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7.png"/><Relationship Id="rId9" Type="http://schemas.openxmlformats.org/officeDocument/2006/relationships/image" Target="../media/image39.png"/><Relationship Id="rId15" Type="http://schemas.openxmlformats.org/officeDocument/2006/relationships/image" Target="../media/image42.png"/><Relationship Id="rId14" Type="http://schemas.openxmlformats.org/officeDocument/2006/relationships/image" Target="../media/image41.png"/><Relationship Id="rId17" Type="http://schemas.openxmlformats.org/officeDocument/2006/relationships/image" Target="../media/image43.png"/><Relationship Id="rId16" Type="http://schemas.openxmlformats.org/officeDocument/2006/relationships/image" Target="../media/image40.png"/><Relationship Id="rId5" Type="http://schemas.openxmlformats.org/officeDocument/2006/relationships/image" Target="../media/image31.png"/><Relationship Id="rId6" Type="http://schemas.openxmlformats.org/officeDocument/2006/relationships/image" Target="../media/image28.png"/><Relationship Id="rId7" Type="http://schemas.openxmlformats.org/officeDocument/2006/relationships/image" Target="../media/image1.png"/><Relationship Id="rId8"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drive.google.com/file/d/1qBuvFdHR3OnDOdAOojj_LjTs01a7GG4v/view" TargetMode="External"/><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6.png"/><Relationship Id="rId13" Type="http://schemas.openxmlformats.org/officeDocument/2006/relationships/image" Target="../media/image37.png"/><Relationship Id="rId12" Type="http://schemas.openxmlformats.org/officeDocument/2006/relationships/image" Target="../media/image38.png"/><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7.png"/><Relationship Id="rId9" Type="http://schemas.openxmlformats.org/officeDocument/2006/relationships/image" Target="../media/image39.png"/><Relationship Id="rId15" Type="http://schemas.openxmlformats.org/officeDocument/2006/relationships/image" Target="../media/image42.png"/><Relationship Id="rId14" Type="http://schemas.openxmlformats.org/officeDocument/2006/relationships/image" Target="../media/image41.png"/><Relationship Id="rId17" Type="http://schemas.openxmlformats.org/officeDocument/2006/relationships/image" Target="../media/image43.png"/><Relationship Id="rId16" Type="http://schemas.openxmlformats.org/officeDocument/2006/relationships/image" Target="../media/image40.png"/><Relationship Id="rId5" Type="http://schemas.openxmlformats.org/officeDocument/2006/relationships/image" Target="../media/image31.png"/><Relationship Id="rId6" Type="http://schemas.openxmlformats.org/officeDocument/2006/relationships/image" Target="../media/image28.png"/><Relationship Id="rId7" Type="http://schemas.openxmlformats.org/officeDocument/2006/relationships/image" Target="../media/image1.png"/><Relationship Id="rId8"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49.jpg"/><Relationship Id="rId6" Type="http://schemas.openxmlformats.org/officeDocument/2006/relationships/image" Target="../media/image23.png"/><Relationship Id="rId7"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3.jpg"/><Relationship Id="rId7" Type="http://schemas.openxmlformats.org/officeDocument/2006/relationships/image" Target="../media/image57.png"/><Relationship Id="rId8" Type="http://schemas.openxmlformats.org/officeDocument/2006/relationships/image" Target="../media/image5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6"/>
          <p:cNvSpPr txBox="1"/>
          <p:nvPr/>
        </p:nvSpPr>
        <p:spPr>
          <a:xfrm>
            <a:off x="342375" y="2704775"/>
            <a:ext cx="7989000" cy="44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 sz="3000">
                <a:solidFill>
                  <a:schemeClr val="lt1"/>
                </a:solidFill>
                <a:latin typeface="Overpass"/>
                <a:ea typeface="Overpass"/>
                <a:cs typeface="Overpass"/>
                <a:sym typeface="Overpass"/>
              </a:rPr>
              <a:t>Panel: Exploring B2B Marketing Trends </a:t>
            </a:r>
            <a:endParaRPr b="1" sz="3000">
              <a:solidFill>
                <a:schemeClr val="lt1"/>
              </a:solidFill>
              <a:latin typeface="Overpass"/>
              <a:ea typeface="Overpass"/>
              <a:cs typeface="Overpass"/>
              <a:sym typeface="Overpass"/>
            </a:endParaRPr>
          </a:p>
          <a:p>
            <a:pPr indent="0" lvl="0" marL="0" rtl="0" algn="l">
              <a:lnSpc>
                <a:spcPct val="90000"/>
              </a:lnSpc>
              <a:spcBef>
                <a:spcPts val="0"/>
              </a:spcBef>
              <a:spcAft>
                <a:spcPts val="0"/>
              </a:spcAft>
              <a:buNone/>
            </a:pPr>
            <a:r>
              <a:rPr b="1" lang="en" sz="3000">
                <a:solidFill>
                  <a:schemeClr val="lt1"/>
                </a:solidFill>
                <a:latin typeface="Overpass"/>
                <a:ea typeface="Overpass"/>
                <a:cs typeface="Overpass"/>
                <a:sym typeface="Overpass"/>
              </a:rPr>
              <a:t>and Best Practices With Marketing Cloud Account Engagement</a:t>
            </a:r>
            <a:endParaRPr b="1" sz="3000">
              <a:solidFill>
                <a:schemeClr val="lt1"/>
              </a:solidFill>
              <a:latin typeface="Overpass"/>
              <a:ea typeface="Overpass"/>
              <a:cs typeface="Overpass"/>
              <a:sym typeface="Overpas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Clr>
                <a:schemeClr val="dk1"/>
              </a:buClr>
              <a:buSzPts val="1100"/>
              <a:buFont typeface="Arial"/>
              <a:buNone/>
            </a:pPr>
            <a:r>
              <a:rPr lang="en" sz="3600">
                <a:solidFill>
                  <a:srgbClr val="7A27B7"/>
                </a:solidFill>
              </a:rPr>
              <a:t>What is your take on external activities? </a:t>
            </a:r>
            <a:br>
              <a:rPr lang="en" sz="3600">
                <a:solidFill>
                  <a:srgbClr val="7A27B7"/>
                </a:solidFill>
              </a:rPr>
            </a:br>
            <a:br>
              <a:rPr lang="en" sz="3600">
                <a:solidFill>
                  <a:srgbClr val="7A27B7"/>
                </a:solidFill>
              </a:rPr>
            </a:br>
            <a:r>
              <a:rPr lang="en" sz="3600">
                <a:solidFill>
                  <a:srgbClr val="7A27B7"/>
                </a:solidFill>
              </a:rPr>
              <a:t>How do you think customers should use them? </a:t>
            </a:r>
            <a:endParaRPr/>
          </a:p>
        </p:txBody>
      </p:sp>
      <p:sp>
        <p:nvSpPr>
          <p:cNvPr id="391" name="Google Shape;391;p45"/>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 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t/>
            </a:r>
            <a:endParaRPr sz="3600">
              <a:solidFill>
                <a:srgbClr val="7A27B7"/>
              </a:solidFill>
            </a:endParaRPr>
          </a:p>
          <a:p>
            <a:pPr indent="0" lvl="0" marL="0" rtl="0" algn="ctr">
              <a:spcBef>
                <a:spcPts val="1200"/>
              </a:spcBef>
              <a:spcAft>
                <a:spcPts val="1200"/>
              </a:spcAft>
              <a:buClr>
                <a:schemeClr val="dk1"/>
              </a:buClr>
              <a:buSzPts val="1100"/>
              <a:buFont typeface="Arial"/>
              <a:buNone/>
            </a:pPr>
            <a:r>
              <a:rPr lang="en" sz="3600">
                <a:solidFill>
                  <a:srgbClr val="7A27B7"/>
                </a:solidFill>
              </a:rPr>
              <a:t>What is one B2B Marketing trend you think we will start to see more of in 2023?</a:t>
            </a:r>
            <a:endParaRPr/>
          </a:p>
        </p:txBody>
      </p:sp>
      <p:sp>
        <p:nvSpPr>
          <p:cNvPr id="397" name="Google Shape;397;p46"/>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 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t/>
            </a:r>
            <a:endParaRPr sz="3600">
              <a:solidFill>
                <a:srgbClr val="7A27B7"/>
              </a:solidFill>
            </a:endParaRPr>
          </a:p>
          <a:p>
            <a:pPr indent="0" lvl="0" marL="0" rtl="0" algn="ctr">
              <a:spcBef>
                <a:spcPts val="1200"/>
              </a:spcBef>
              <a:spcAft>
                <a:spcPts val="0"/>
              </a:spcAft>
              <a:buClr>
                <a:schemeClr val="dk1"/>
              </a:buClr>
              <a:buSzPts val="1100"/>
              <a:buFont typeface="Arial"/>
              <a:buNone/>
            </a:pPr>
            <a:r>
              <a:rPr lang="en" sz="3600">
                <a:solidFill>
                  <a:srgbClr val="7A27B7"/>
                </a:solidFill>
              </a:rPr>
              <a:t>What is one thing you took away from </a:t>
            </a:r>
            <a:r>
              <a:rPr lang="en" sz="3600">
                <a:solidFill>
                  <a:srgbClr val="7A27B7"/>
                </a:solidFill>
              </a:rPr>
              <a:t>yesterday's</a:t>
            </a:r>
            <a:r>
              <a:rPr lang="en" sz="3600">
                <a:solidFill>
                  <a:srgbClr val="7A27B7"/>
                </a:solidFill>
              </a:rPr>
              <a:t> Marketing Cloud roadmap session? </a:t>
            </a:r>
            <a:endParaRPr sz="3600">
              <a:solidFill>
                <a:srgbClr val="7A27B7"/>
              </a:solidFill>
            </a:endParaRPr>
          </a:p>
          <a:p>
            <a:pPr indent="0" lvl="0" marL="0" rtl="0" algn="l">
              <a:spcBef>
                <a:spcPts val="1200"/>
              </a:spcBef>
              <a:spcAft>
                <a:spcPts val="1200"/>
              </a:spcAft>
              <a:buNone/>
            </a:pPr>
            <a:r>
              <a:t/>
            </a:r>
            <a:endParaRPr/>
          </a:p>
        </p:txBody>
      </p:sp>
      <p:sp>
        <p:nvSpPr>
          <p:cNvPr id="403" name="Google Shape;403;p47"/>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 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t/>
            </a:r>
            <a:endParaRPr sz="3600">
              <a:solidFill>
                <a:srgbClr val="7A27B7"/>
              </a:solidFill>
            </a:endParaRPr>
          </a:p>
          <a:p>
            <a:pPr indent="0" lvl="0" marL="0" rtl="0" algn="ctr">
              <a:spcBef>
                <a:spcPts val="1200"/>
              </a:spcBef>
              <a:spcAft>
                <a:spcPts val="0"/>
              </a:spcAft>
              <a:buClr>
                <a:schemeClr val="dk1"/>
              </a:buClr>
              <a:buSzPts val="1100"/>
              <a:buFont typeface="Arial"/>
              <a:buNone/>
            </a:pPr>
            <a:r>
              <a:rPr lang="en" sz="3600">
                <a:solidFill>
                  <a:srgbClr val="7A27B7"/>
                </a:solidFill>
              </a:rPr>
              <a:t>What is the most interesting way you have seen Account Engagement be used?</a:t>
            </a:r>
            <a:endParaRPr sz="3600">
              <a:solidFill>
                <a:srgbClr val="7A27B7"/>
              </a:solidFill>
            </a:endParaRPr>
          </a:p>
          <a:p>
            <a:pPr indent="0" lvl="0" marL="0" rtl="0" algn="l">
              <a:spcBef>
                <a:spcPts val="1200"/>
              </a:spcBef>
              <a:spcAft>
                <a:spcPts val="1200"/>
              </a:spcAft>
              <a:buNone/>
            </a:pPr>
            <a:r>
              <a:t/>
            </a:r>
            <a:endParaRPr/>
          </a:p>
        </p:txBody>
      </p:sp>
      <p:sp>
        <p:nvSpPr>
          <p:cNvPr id="409" name="Google Shape;409;p48"/>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 6</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9"/>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415" name="Google Shape;415;p49"/>
          <p:cNvSpPr txBox="1"/>
          <p:nvPr>
            <p:ph idx="1" type="subTitle"/>
          </p:nvPr>
        </p:nvSpPr>
        <p:spPr>
          <a:xfrm>
            <a:off x="381825" y="1516025"/>
            <a:ext cx="2489700" cy="3147300"/>
          </a:xfrm>
          <a:prstGeom prst="rect">
            <a:avLst/>
          </a:prstGeom>
        </p:spPr>
        <p:txBody>
          <a:bodyPr anchorCtr="0" anchor="t" bIns="0" lIns="0" spcFirstLastPara="1" rIns="0" wrap="square" tIns="0">
            <a:normAutofit fontScale="85000" lnSpcReduction="20000"/>
          </a:bodyPr>
          <a:lstStyle/>
          <a:p>
            <a:pPr indent="0" lvl="0" marL="0" rtl="0" algn="l">
              <a:spcBef>
                <a:spcPts val="400"/>
              </a:spcBef>
              <a:spcAft>
                <a:spcPts val="0"/>
              </a:spcAft>
              <a:buNone/>
            </a:pPr>
            <a:r>
              <a:rPr b="1" lang="en" sz="1800"/>
              <a:t>The Spot</a:t>
            </a:r>
            <a:endParaRPr b="1" sz="1800"/>
          </a:p>
          <a:p>
            <a:pPr indent="0" lvl="0" marL="0" rtl="0" algn="l">
              <a:spcBef>
                <a:spcPts val="400"/>
              </a:spcBef>
              <a:spcAft>
                <a:spcPts val="0"/>
              </a:spcAft>
              <a:buNone/>
            </a:pPr>
            <a:r>
              <a:t/>
            </a:r>
            <a:endParaRPr/>
          </a:p>
          <a:p>
            <a:pPr indent="0" lvl="0" marL="0" rtl="0" algn="l">
              <a:spcBef>
                <a:spcPts val="400"/>
              </a:spcBef>
              <a:spcAft>
                <a:spcPts val="0"/>
              </a:spcAft>
              <a:buNone/>
            </a:pPr>
            <a:r>
              <a:rPr lang="en"/>
              <a:t>The Spot is a community resource for marketers whose tech stacks include Salesforce clouds and tools. It’s where you can go to get everything you need to build next-level martech solutions that feed into the Salesforce platform while equipping others to do the same.</a:t>
            </a:r>
            <a:endParaRPr/>
          </a:p>
          <a:p>
            <a:pPr indent="0" lvl="0" marL="0" rtl="0" algn="l">
              <a:spcBef>
                <a:spcPts val="400"/>
              </a:spcBef>
              <a:spcAft>
                <a:spcPts val="0"/>
              </a:spcAft>
              <a:buNone/>
            </a:pPr>
            <a:br>
              <a:rPr lang="en"/>
            </a:br>
            <a:r>
              <a:rPr lang="en"/>
              <a:t>Come here for:</a:t>
            </a:r>
            <a:endParaRPr/>
          </a:p>
          <a:p>
            <a:pPr indent="-304165" lvl="0" marL="457200" rtl="0" algn="l">
              <a:spcBef>
                <a:spcPts val="400"/>
              </a:spcBef>
              <a:spcAft>
                <a:spcPts val="0"/>
              </a:spcAft>
              <a:buSzPct val="100000"/>
              <a:buChar char="●"/>
            </a:pPr>
            <a:r>
              <a:rPr lang="en"/>
              <a:t>Blogs on MarTech (CRM Analytics, Marketing Cloud, Salesforce, Pardot, Strategy, etc)</a:t>
            </a:r>
            <a:endParaRPr/>
          </a:p>
          <a:p>
            <a:pPr indent="-304165" lvl="0" marL="457200" rtl="0" algn="l">
              <a:spcBef>
                <a:spcPts val="0"/>
              </a:spcBef>
              <a:spcAft>
                <a:spcPts val="0"/>
              </a:spcAft>
              <a:buSzPct val="100000"/>
              <a:buChar char="●"/>
            </a:pPr>
            <a:r>
              <a:rPr lang="en"/>
              <a:t>Community on Slack</a:t>
            </a:r>
            <a:endParaRPr/>
          </a:p>
          <a:p>
            <a:pPr indent="-304165" lvl="0" marL="457200" rtl="0" algn="l">
              <a:spcBef>
                <a:spcPts val="0"/>
              </a:spcBef>
              <a:spcAft>
                <a:spcPts val="0"/>
              </a:spcAft>
              <a:buSzPct val="77777"/>
              <a:buChar char="●"/>
            </a:pPr>
            <a:r>
              <a:rPr lang="en"/>
              <a:t>Career Opportunities</a:t>
            </a:r>
            <a:endParaRPr b="1" sz="1800"/>
          </a:p>
        </p:txBody>
      </p:sp>
      <p:sp>
        <p:nvSpPr>
          <p:cNvPr id="416" name="Google Shape;416;p49"/>
          <p:cNvSpPr txBox="1"/>
          <p:nvPr>
            <p:ph idx="2" type="subTitle"/>
          </p:nvPr>
        </p:nvSpPr>
        <p:spPr>
          <a:xfrm>
            <a:off x="3353575" y="1516025"/>
            <a:ext cx="2489700" cy="31473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rPr b="1" lang="en" sz="1800"/>
              <a:t>Greenkey Digital Blog </a:t>
            </a:r>
            <a:endParaRPr b="1" sz="1800"/>
          </a:p>
          <a:p>
            <a:pPr indent="0" lvl="0" marL="0" rtl="0" algn="l">
              <a:spcBef>
                <a:spcPts val="400"/>
              </a:spcBef>
              <a:spcAft>
                <a:spcPts val="0"/>
              </a:spcAft>
              <a:buNone/>
            </a:pPr>
            <a:br>
              <a:rPr lang="en"/>
            </a:br>
            <a:r>
              <a:rPr lang="en"/>
              <a:t>The Greenkey Digital blog is by Jen Kazin. Join her as she explores the latest features of pardot and also provides helpful deep-dives on other feature found in the platform.</a:t>
            </a:r>
            <a:endParaRPr/>
          </a:p>
          <a:p>
            <a:pPr indent="0" lvl="0" marL="0" rtl="0" algn="l">
              <a:spcBef>
                <a:spcPts val="400"/>
              </a:spcBef>
              <a:spcAft>
                <a:spcPts val="0"/>
              </a:spcAft>
              <a:buNone/>
            </a:pPr>
            <a:br>
              <a:rPr lang="en"/>
            </a:br>
            <a:r>
              <a:rPr lang="en"/>
              <a:t>Come here for:</a:t>
            </a:r>
            <a:endParaRPr/>
          </a:p>
          <a:p>
            <a:pPr indent="-317500" lvl="0" marL="457200" rtl="0" algn="l">
              <a:spcBef>
                <a:spcPts val="400"/>
              </a:spcBef>
              <a:spcAft>
                <a:spcPts val="0"/>
              </a:spcAft>
              <a:buSzPts val="1400"/>
              <a:buChar char="●"/>
            </a:pPr>
            <a:r>
              <a:rPr lang="en"/>
              <a:t>Blog on Account Engagement</a:t>
            </a:r>
            <a:endParaRPr/>
          </a:p>
          <a:p>
            <a:pPr indent="-317500" lvl="0" marL="457200" rtl="0" algn="l">
              <a:spcBef>
                <a:spcPts val="0"/>
              </a:spcBef>
              <a:spcAft>
                <a:spcPts val="0"/>
              </a:spcAft>
              <a:buSzPts val="1400"/>
              <a:buChar char="●"/>
            </a:pPr>
            <a:r>
              <a:rPr lang="en"/>
              <a:t>Office Hours</a:t>
            </a:r>
            <a:endParaRPr/>
          </a:p>
        </p:txBody>
      </p:sp>
      <p:sp>
        <p:nvSpPr>
          <p:cNvPr id="417" name="Google Shape;417;p49"/>
          <p:cNvSpPr txBox="1"/>
          <p:nvPr>
            <p:ph idx="3" type="subTitle"/>
          </p:nvPr>
        </p:nvSpPr>
        <p:spPr>
          <a:xfrm>
            <a:off x="6325375" y="1516025"/>
            <a:ext cx="2489700" cy="3147300"/>
          </a:xfrm>
          <a:prstGeom prst="rect">
            <a:avLst/>
          </a:prstGeom>
        </p:spPr>
        <p:txBody>
          <a:bodyPr anchorCtr="0" anchor="t" bIns="0" lIns="0" spcFirstLastPara="1" rIns="0" wrap="square" tIns="0">
            <a:normAutofit fontScale="85000" lnSpcReduction="20000"/>
          </a:bodyPr>
          <a:lstStyle/>
          <a:p>
            <a:pPr indent="0" lvl="0" marL="0" rtl="0" algn="l">
              <a:spcBef>
                <a:spcPts val="400"/>
              </a:spcBef>
              <a:spcAft>
                <a:spcPts val="0"/>
              </a:spcAft>
              <a:buNone/>
            </a:pPr>
            <a:r>
              <a:rPr b="1" lang="en" sz="1800"/>
              <a:t>Trailhead</a:t>
            </a:r>
            <a:br>
              <a:rPr b="1" lang="en" sz="1800"/>
            </a:br>
            <a:endParaRPr b="1" sz="1800"/>
          </a:p>
          <a:p>
            <a:pPr indent="0" lvl="0" marL="0" rtl="0" algn="l">
              <a:spcBef>
                <a:spcPts val="400"/>
              </a:spcBef>
              <a:spcAft>
                <a:spcPts val="0"/>
              </a:spcAft>
              <a:buNone/>
            </a:pPr>
            <a:r>
              <a:rPr lang="en"/>
              <a:t>Learn in-demand skills, earn resume-worthy credentials, and connect with a community of Trailblazers for mentorship and employment opportunities. The platform breaks down barriers to learning and creates an equal and accessible pathway into the Salesforce ecosystem for anyone with an internet connection.</a:t>
            </a:r>
            <a:endParaRPr/>
          </a:p>
          <a:p>
            <a:pPr indent="0" lvl="0" marL="0" rtl="0" algn="l">
              <a:spcBef>
                <a:spcPts val="400"/>
              </a:spcBef>
              <a:spcAft>
                <a:spcPts val="0"/>
              </a:spcAft>
              <a:buNone/>
            </a:pPr>
            <a:r>
              <a:t/>
            </a:r>
            <a:endParaRPr/>
          </a:p>
          <a:p>
            <a:pPr indent="0" lvl="0" marL="0" rtl="0" algn="l">
              <a:spcBef>
                <a:spcPts val="400"/>
              </a:spcBef>
              <a:spcAft>
                <a:spcPts val="0"/>
              </a:spcAft>
              <a:buNone/>
            </a:pPr>
            <a:r>
              <a:rPr lang="en"/>
              <a:t>Come here for:</a:t>
            </a:r>
            <a:endParaRPr/>
          </a:p>
          <a:p>
            <a:pPr indent="-304165" lvl="0" marL="457200" rtl="0" algn="l">
              <a:spcBef>
                <a:spcPts val="400"/>
              </a:spcBef>
              <a:spcAft>
                <a:spcPts val="0"/>
              </a:spcAft>
              <a:buSzPct val="100000"/>
              <a:buChar char="●"/>
            </a:pPr>
            <a:r>
              <a:rPr lang="en"/>
              <a:t>Training Modules</a:t>
            </a:r>
            <a:endParaRPr/>
          </a:p>
          <a:p>
            <a:pPr indent="-304165" lvl="0" marL="457200" rtl="0" algn="l">
              <a:spcBef>
                <a:spcPts val="0"/>
              </a:spcBef>
              <a:spcAft>
                <a:spcPts val="0"/>
              </a:spcAft>
              <a:buSzPct val="100000"/>
              <a:buChar char="●"/>
            </a:pPr>
            <a:r>
              <a:rPr lang="en"/>
              <a:t>Certification Prep</a:t>
            </a:r>
            <a:endParaRPr/>
          </a:p>
          <a:p>
            <a:pPr indent="-304165" lvl="0" marL="457200" rtl="0" algn="l">
              <a:spcBef>
                <a:spcPts val="0"/>
              </a:spcBef>
              <a:spcAft>
                <a:spcPts val="0"/>
              </a:spcAft>
              <a:buSzPct val="100000"/>
              <a:buChar char="●"/>
            </a:pPr>
            <a:r>
              <a:rPr lang="en"/>
              <a:t>Community </a:t>
            </a:r>
            <a:r>
              <a:rPr lang="en"/>
              <a:t>Forums</a:t>
            </a:r>
            <a:endParaRPr/>
          </a:p>
        </p:txBody>
      </p:sp>
      <p:pic>
        <p:nvPicPr>
          <p:cNvPr id="418" name="Google Shape;418;p49"/>
          <p:cNvPicPr preferRelativeResize="0"/>
          <p:nvPr/>
        </p:nvPicPr>
        <p:blipFill>
          <a:blip r:embed="rId3">
            <a:alphaModFix/>
          </a:blip>
          <a:stretch>
            <a:fillRect/>
          </a:stretch>
        </p:blipFill>
        <p:spPr>
          <a:xfrm>
            <a:off x="3374225" y="1785300"/>
            <a:ext cx="1562100" cy="57150"/>
          </a:xfrm>
          <a:prstGeom prst="rect">
            <a:avLst/>
          </a:prstGeom>
          <a:noFill/>
          <a:ln>
            <a:noFill/>
          </a:ln>
        </p:spPr>
      </p:pic>
      <p:pic>
        <p:nvPicPr>
          <p:cNvPr id="419" name="Google Shape;419;p49"/>
          <p:cNvPicPr preferRelativeResize="0"/>
          <p:nvPr/>
        </p:nvPicPr>
        <p:blipFill>
          <a:blip r:embed="rId3">
            <a:alphaModFix/>
          </a:blip>
          <a:stretch>
            <a:fillRect/>
          </a:stretch>
        </p:blipFill>
        <p:spPr>
          <a:xfrm>
            <a:off x="6346025" y="1785300"/>
            <a:ext cx="1562100" cy="57150"/>
          </a:xfrm>
          <a:prstGeom prst="rect">
            <a:avLst/>
          </a:prstGeom>
          <a:noFill/>
          <a:ln>
            <a:noFill/>
          </a:ln>
        </p:spPr>
      </p:pic>
      <p:pic>
        <p:nvPicPr>
          <p:cNvPr id="420" name="Google Shape;420;p49"/>
          <p:cNvPicPr preferRelativeResize="0"/>
          <p:nvPr/>
        </p:nvPicPr>
        <p:blipFill>
          <a:blip r:embed="rId3">
            <a:alphaModFix/>
          </a:blip>
          <a:stretch>
            <a:fillRect/>
          </a:stretch>
        </p:blipFill>
        <p:spPr>
          <a:xfrm>
            <a:off x="402425" y="1785300"/>
            <a:ext cx="1562100" cy="57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50"/>
          <p:cNvSpPr txBox="1"/>
          <p:nvPr>
            <p:ph type="title"/>
          </p:nvPr>
        </p:nvSpPr>
        <p:spPr>
          <a:xfrm>
            <a:off x="298475" y="2138375"/>
            <a:ext cx="7864500" cy="181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Live Q&amp;A</a:t>
            </a:r>
            <a:endParaRPr/>
          </a:p>
        </p:txBody>
      </p:sp>
      <p:pic>
        <p:nvPicPr>
          <p:cNvPr id="426" name="Google Shape;426;p50"/>
          <p:cNvPicPr preferRelativeResize="0"/>
          <p:nvPr/>
        </p:nvPicPr>
        <p:blipFill>
          <a:blip r:embed="rId3">
            <a:alphaModFix amt="31000"/>
          </a:blip>
          <a:stretch>
            <a:fillRect/>
          </a:stretch>
        </p:blipFill>
        <p:spPr>
          <a:xfrm>
            <a:off x="8849119" y="117025"/>
            <a:ext cx="271126" cy="287067"/>
          </a:xfrm>
          <a:prstGeom prst="rect">
            <a:avLst/>
          </a:prstGeom>
          <a:noFill/>
          <a:ln>
            <a:noFill/>
          </a:ln>
        </p:spPr>
      </p:pic>
      <p:pic>
        <p:nvPicPr>
          <p:cNvPr id="427" name="Google Shape;427;p50"/>
          <p:cNvPicPr preferRelativeResize="0"/>
          <p:nvPr/>
        </p:nvPicPr>
        <p:blipFill>
          <a:blip r:embed="rId3">
            <a:alphaModFix amt="31000"/>
          </a:blip>
          <a:stretch>
            <a:fillRect/>
          </a:stretch>
        </p:blipFill>
        <p:spPr>
          <a:xfrm>
            <a:off x="8465639" y="117025"/>
            <a:ext cx="271126" cy="287067"/>
          </a:xfrm>
          <a:prstGeom prst="rect">
            <a:avLst/>
          </a:prstGeom>
          <a:noFill/>
          <a:ln>
            <a:noFill/>
          </a:ln>
        </p:spPr>
      </p:pic>
      <p:pic>
        <p:nvPicPr>
          <p:cNvPr id="428" name="Google Shape;428;p50"/>
          <p:cNvPicPr preferRelativeResize="0"/>
          <p:nvPr/>
        </p:nvPicPr>
        <p:blipFill>
          <a:blip r:embed="rId3">
            <a:alphaModFix amt="31000"/>
          </a:blip>
          <a:stretch>
            <a:fillRect/>
          </a:stretch>
        </p:blipFill>
        <p:spPr>
          <a:xfrm>
            <a:off x="8849119" y="512274"/>
            <a:ext cx="271126" cy="287067"/>
          </a:xfrm>
          <a:prstGeom prst="rect">
            <a:avLst/>
          </a:prstGeom>
          <a:noFill/>
          <a:ln>
            <a:noFill/>
          </a:ln>
        </p:spPr>
      </p:pic>
      <p:pic>
        <p:nvPicPr>
          <p:cNvPr id="429" name="Google Shape;429;p50"/>
          <p:cNvPicPr preferRelativeResize="0"/>
          <p:nvPr/>
        </p:nvPicPr>
        <p:blipFill>
          <a:blip r:embed="rId3">
            <a:alphaModFix amt="31000"/>
          </a:blip>
          <a:stretch>
            <a:fillRect/>
          </a:stretch>
        </p:blipFill>
        <p:spPr>
          <a:xfrm>
            <a:off x="8082159" y="117025"/>
            <a:ext cx="271126" cy="287067"/>
          </a:xfrm>
          <a:prstGeom prst="rect">
            <a:avLst/>
          </a:prstGeom>
          <a:noFill/>
          <a:ln>
            <a:noFill/>
          </a:ln>
        </p:spPr>
      </p:pic>
      <p:pic>
        <p:nvPicPr>
          <p:cNvPr id="430" name="Google Shape;430;p50"/>
          <p:cNvPicPr preferRelativeResize="0"/>
          <p:nvPr/>
        </p:nvPicPr>
        <p:blipFill>
          <a:blip r:embed="rId3">
            <a:alphaModFix amt="31000"/>
          </a:blip>
          <a:stretch>
            <a:fillRect/>
          </a:stretch>
        </p:blipFill>
        <p:spPr>
          <a:xfrm>
            <a:off x="8872874" y="907522"/>
            <a:ext cx="271126" cy="287066"/>
          </a:xfrm>
          <a:prstGeom prst="rect">
            <a:avLst/>
          </a:prstGeom>
          <a:noFill/>
          <a:ln>
            <a:noFill/>
          </a:ln>
        </p:spPr>
      </p:pic>
      <p:pic>
        <p:nvPicPr>
          <p:cNvPr id="431" name="Google Shape;431;p50"/>
          <p:cNvPicPr preferRelativeResize="0"/>
          <p:nvPr/>
        </p:nvPicPr>
        <p:blipFill>
          <a:blip r:embed="rId3">
            <a:alphaModFix amt="31000"/>
          </a:blip>
          <a:stretch>
            <a:fillRect/>
          </a:stretch>
        </p:blipFill>
        <p:spPr>
          <a:xfrm>
            <a:off x="8465639" y="512274"/>
            <a:ext cx="271126" cy="287067"/>
          </a:xfrm>
          <a:prstGeom prst="rect">
            <a:avLst/>
          </a:prstGeom>
          <a:noFill/>
          <a:ln>
            <a:noFill/>
          </a:ln>
        </p:spPr>
      </p:pic>
      <p:pic>
        <p:nvPicPr>
          <p:cNvPr id="432" name="Google Shape;432;p50"/>
          <p:cNvPicPr preferRelativeResize="0"/>
          <p:nvPr/>
        </p:nvPicPr>
        <p:blipFill>
          <a:blip r:embed="rId3">
            <a:alphaModFix amt="31000"/>
          </a:blip>
          <a:stretch>
            <a:fillRect/>
          </a:stretch>
        </p:blipFill>
        <p:spPr>
          <a:xfrm>
            <a:off x="8465639" y="907522"/>
            <a:ext cx="271126" cy="287066"/>
          </a:xfrm>
          <a:prstGeom prst="rect">
            <a:avLst/>
          </a:prstGeom>
          <a:noFill/>
          <a:ln>
            <a:noFill/>
          </a:ln>
        </p:spPr>
      </p:pic>
      <p:pic>
        <p:nvPicPr>
          <p:cNvPr id="433" name="Google Shape;433;p50"/>
          <p:cNvPicPr preferRelativeResize="0"/>
          <p:nvPr/>
        </p:nvPicPr>
        <p:blipFill>
          <a:blip r:embed="rId3">
            <a:alphaModFix amt="31000"/>
          </a:blip>
          <a:stretch>
            <a:fillRect/>
          </a:stretch>
        </p:blipFill>
        <p:spPr>
          <a:xfrm>
            <a:off x="8082159" y="907522"/>
            <a:ext cx="271126" cy="287066"/>
          </a:xfrm>
          <a:prstGeom prst="rect">
            <a:avLst/>
          </a:prstGeom>
          <a:noFill/>
          <a:ln>
            <a:noFill/>
          </a:ln>
        </p:spPr>
      </p:pic>
      <p:pic>
        <p:nvPicPr>
          <p:cNvPr id="434" name="Google Shape;434;p50"/>
          <p:cNvPicPr preferRelativeResize="0"/>
          <p:nvPr/>
        </p:nvPicPr>
        <p:blipFill>
          <a:blip r:embed="rId3">
            <a:alphaModFix amt="31000"/>
          </a:blip>
          <a:stretch>
            <a:fillRect/>
          </a:stretch>
        </p:blipFill>
        <p:spPr>
          <a:xfrm>
            <a:off x="8082159" y="512274"/>
            <a:ext cx="271126" cy="287067"/>
          </a:xfrm>
          <a:prstGeom prst="rect">
            <a:avLst/>
          </a:prstGeom>
          <a:noFill/>
          <a:ln>
            <a:noFill/>
          </a:ln>
        </p:spPr>
      </p:pic>
      <p:pic>
        <p:nvPicPr>
          <p:cNvPr id="435" name="Google Shape;435;p50"/>
          <p:cNvPicPr preferRelativeResize="0"/>
          <p:nvPr/>
        </p:nvPicPr>
        <p:blipFill>
          <a:blip r:embed="rId3">
            <a:alphaModFix amt="31000"/>
          </a:blip>
          <a:stretch>
            <a:fillRect/>
          </a:stretch>
        </p:blipFill>
        <p:spPr>
          <a:xfrm>
            <a:off x="7698680" y="117025"/>
            <a:ext cx="271126" cy="287067"/>
          </a:xfrm>
          <a:prstGeom prst="rect">
            <a:avLst/>
          </a:prstGeom>
          <a:noFill/>
          <a:ln>
            <a:noFill/>
          </a:ln>
        </p:spPr>
      </p:pic>
      <p:pic>
        <p:nvPicPr>
          <p:cNvPr id="436" name="Google Shape;436;p50"/>
          <p:cNvPicPr preferRelativeResize="0"/>
          <p:nvPr/>
        </p:nvPicPr>
        <p:blipFill>
          <a:blip r:embed="rId3">
            <a:alphaModFix amt="31000"/>
          </a:blip>
          <a:stretch>
            <a:fillRect/>
          </a:stretch>
        </p:blipFill>
        <p:spPr>
          <a:xfrm>
            <a:off x="7315200" y="117025"/>
            <a:ext cx="271126" cy="287067"/>
          </a:xfrm>
          <a:prstGeom prst="rect">
            <a:avLst/>
          </a:prstGeom>
          <a:noFill/>
          <a:ln>
            <a:noFill/>
          </a:ln>
        </p:spPr>
      </p:pic>
      <p:pic>
        <p:nvPicPr>
          <p:cNvPr id="437" name="Google Shape;437;p50"/>
          <p:cNvPicPr preferRelativeResize="0"/>
          <p:nvPr/>
        </p:nvPicPr>
        <p:blipFill>
          <a:blip r:embed="rId3">
            <a:alphaModFix amt="31000"/>
          </a:blip>
          <a:stretch>
            <a:fillRect/>
          </a:stretch>
        </p:blipFill>
        <p:spPr>
          <a:xfrm>
            <a:off x="7698680" y="512274"/>
            <a:ext cx="271126" cy="287067"/>
          </a:xfrm>
          <a:prstGeom prst="rect">
            <a:avLst/>
          </a:prstGeom>
          <a:noFill/>
          <a:ln>
            <a:noFill/>
          </a:ln>
        </p:spPr>
      </p:pic>
      <p:pic>
        <p:nvPicPr>
          <p:cNvPr id="438" name="Google Shape;438;p50"/>
          <p:cNvPicPr preferRelativeResize="0"/>
          <p:nvPr/>
        </p:nvPicPr>
        <p:blipFill>
          <a:blip r:embed="rId3">
            <a:alphaModFix amt="31000"/>
          </a:blip>
          <a:stretch>
            <a:fillRect/>
          </a:stretch>
        </p:blipFill>
        <p:spPr>
          <a:xfrm>
            <a:off x="7315200" y="512274"/>
            <a:ext cx="271126" cy="287067"/>
          </a:xfrm>
          <a:prstGeom prst="rect">
            <a:avLst/>
          </a:prstGeom>
          <a:noFill/>
          <a:ln>
            <a:noFill/>
          </a:ln>
        </p:spPr>
      </p:pic>
      <p:pic>
        <p:nvPicPr>
          <p:cNvPr id="439" name="Google Shape;439;p50"/>
          <p:cNvPicPr preferRelativeResize="0"/>
          <p:nvPr/>
        </p:nvPicPr>
        <p:blipFill>
          <a:blip r:embed="rId3">
            <a:alphaModFix amt="31000"/>
          </a:blip>
          <a:stretch>
            <a:fillRect/>
          </a:stretch>
        </p:blipFill>
        <p:spPr>
          <a:xfrm>
            <a:off x="7698680" y="907522"/>
            <a:ext cx="271126" cy="287066"/>
          </a:xfrm>
          <a:prstGeom prst="rect">
            <a:avLst/>
          </a:prstGeom>
          <a:noFill/>
          <a:ln>
            <a:noFill/>
          </a:ln>
        </p:spPr>
      </p:pic>
      <p:pic>
        <p:nvPicPr>
          <p:cNvPr id="440" name="Google Shape;440;p50"/>
          <p:cNvPicPr preferRelativeResize="0"/>
          <p:nvPr/>
        </p:nvPicPr>
        <p:blipFill>
          <a:blip r:embed="rId3">
            <a:alphaModFix amt="31000"/>
          </a:blip>
          <a:stretch>
            <a:fillRect/>
          </a:stretch>
        </p:blipFill>
        <p:spPr>
          <a:xfrm>
            <a:off x="7315200" y="907522"/>
            <a:ext cx="271126" cy="287066"/>
          </a:xfrm>
          <a:prstGeom prst="rect">
            <a:avLst/>
          </a:prstGeom>
          <a:noFill/>
          <a:ln>
            <a:noFill/>
          </a:ln>
        </p:spPr>
      </p:pic>
      <p:pic>
        <p:nvPicPr>
          <p:cNvPr id="441" name="Google Shape;441;p50"/>
          <p:cNvPicPr preferRelativeResize="0"/>
          <p:nvPr/>
        </p:nvPicPr>
        <p:blipFill>
          <a:blip r:embed="rId3">
            <a:alphaModFix amt="31000"/>
          </a:blip>
          <a:stretch>
            <a:fillRect/>
          </a:stretch>
        </p:blipFill>
        <p:spPr>
          <a:xfrm>
            <a:off x="8849119" y="1302211"/>
            <a:ext cx="271126" cy="287066"/>
          </a:xfrm>
          <a:prstGeom prst="rect">
            <a:avLst/>
          </a:prstGeom>
          <a:noFill/>
          <a:ln>
            <a:noFill/>
          </a:ln>
        </p:spPr>
      </p:pic>
      <p:pic>
        <p:nvPicPr>
          <p:cNvPr id="442" name="Google Shape;442;p50"/>
          <p:cNvPicPr preferRelativeResize="0"/>
          <p:nvPr/>
        </p:nvPicPr>
        <p:blipFill>
          <a:blip r:embed="rId3">
            <a:alphaModFix amt="31000"/>
          </a:blip>
          <a:stretch>
            <a:fillRect/>
          </a:stretch>
        </p:blipFill>
        <p:spPr>
          <a:xfrm>
            <a:off x="8465639" y="1302211"/>
            <a:ext cx="271126" cy="287066"/>
          </a:xfrm>
          <a:prstGeom prst="rect">
            <a:avLst/>
          </a:prstGeom>
          <a:noFill/>
          <a:ln>
            <a:noFill/>
          </a:ln>
        </p:spPr>
      </p:pic>
      <p:pic>
        <p:nvPicPr>
          <p:cNvPr id="443" name="Google Shape;443;p50"/>
          <p:cNvPicPr preferRelativeResize="0"/>
          <p:nvPr/>
        </p:nvPicPr>
        <p:blipFill>
          <a:blip r:embed="rId3">
            <a:alphaModFix amt="31000"/>
          </a:blip>
          <a:stretch>
            <a:fillRect/>
          </a:stretch>
        </p:blipFill>
        <p:spPr>
          <a:xfrm>
            <a:off x="8849119" y="1697460"/>
            <a:ext cx="271126" cy="287067"/>
          </a:xfrm>
          <a:prstGeom prst="rect">
            <a:avLst/>
          </a:prstGeom>
          <a:noFill/>
          <a:ln>
            <a:noFill/>
          </a:ln>
        </p:spPr>
      </p:pic>
      <p:pic>
        <p:nvPicPr>
          <p:cNvPr id="444" name="Google Shape;444;p50"/>
          <p:cNvPicPr preferRelativeResize="0"/>
          <p:nvPr/>
        </p:nvPicPr>
        <p:blipFill>
          <a:blip r:embed="rId3">
            <a:alphaModFix amt="31000"/>
          </a:blip>
          <a:stretch>
            <a:fillRect/>
          </a:stretch>
        </p:blipFill>
        <p:spPr>
          <a:xfrm>
            <a:off x="8082159" y="1302211"/>
            <a:ext cx="271126" cy="287066"/>
          </a:xfrm>
          <a:prstGeom prst="rect">
            <a:avLst/>
          </a:prstGeom>
          <a:noFill/>
          <a:ln>
            <a:noFill/>
          </a:ln>
        </p:spPr>
      </p:pic>
      <p:pic>
        <p:nvPicPr>
          <p:cNvPr id="445" name="Google Shape;445;p50"/>
          <p:cNvPicPr preferRelativeResize="0"/>
          <p:nvPr/>
        </p:nvPicPr>
        <p:blipFill>
          <a:blip r:embed="rId3">
            <a:alphaModFix amt="31000"/>
          </a:blip>
          <a:stretch>
            <a:fillRect/>
          </a:stretch>
        </p:blipFill>
        <p:spPr>
          <a:xfrm>
            <a:off x="8872874" y="2092708"/>
            <a:ext cx="271126" cy="287067"/>
          </a:xfrm>
          <a:prstGeom prst="rect">
            <a:avLst/>
          </a:prstGeom>
          <a:noFill/>
          <a:ln>
            <a:noFill/>
          </a:ln>
        </p:spPr>
      </p:pic>
      <p:pic>
        <p:nvPicPr>
          <p:cNvPr id="446" name="Google Shape;446;p50"/>
          <p:cNvPicPr preferRelativeResize="0"/>
          <p:nvPr/>
        </p:nvPicPr>
        <p:blipFill>
          <a:blip r:embed="rId3">
            <a:alphaModFix amt="31000"/>
          </a:blip>
          <a:stretch>
            <a:fillRect/>
          </a:stretch>
        </p:blipFill>
        <p:spPr>
          <a:xfrm>
            <a:off x="8465639" y="1697460"/>
            <a:ext cx="271126" cy="287067"/>
          </a:xfrm>
          <a:prstGeom prst="rect">
            <a:avLst/>
          </a:prstGeom>
          <a:noFill/>
          <a:ln>
            <a:noFill/>
          </a:ln>
        </p:spPr>
      </p:pic>
      <p:pic>
        <p:nvPicPr>
          <p:cNvPr id="447" name="Google Shape;447;p50"/>
          <p:cNvPicPr preferRelativeResize="0"/>
          <p:nvPr/>
        </p:nvPicPr>
        <p:blipFill>
          <a:blip r:embed="rId3">
            <a:alphaModFix amt="31000"/>
          </a:blip>
          <a:stretch>
            <a:fillRect/>
          </a:stretch>
        </p:blipFill>
        <p:spPr>
          <a:xfrm>
            <a:off x="8465639" y="2092708"/>
            <a:ext cx="271126" cy="287067"/>
          </a:xfrm>
          <a:prstGeom prst="rect">
            <a:avLst/>
          </a:prstGeom>
          <a:noFill/>
          <a:ln>
            <a:noFill/>
          </a:ln>
        </p:spPr>
      </p:pic>
      <p:pic>
        <p:nvPicPr>
          <p:cNvPr id="448" name="Google Shape;448;p50"/>
          <p:cNvPicPr preferRelativeResize="0"/>
          <p:nvPr/>
        </p:nvPicPr>
        <p:blipFill>
          <a:blip r:embed="rId3">
            <a:alphaModFix amt="31000"/>
          </a:blip>
          <a:stretch>
            <a:fillRect/>
          </a:stretch>
        </p:blipFill>
        <p:spPr>
          <a:xfrm>
            <a:off x="8082159" y="2092708"/>
            <a:ext cx="271126" cy="287067"/>
          </a:xfrm>
          <a:prstGeom prst="rect">
            <a:avLst/>
          </a:prstGeom>
          <a:noFill/>
          <a:ln>
            <a:noFill/>
          </a:ln>
        </p:spPr>
      </p:pic>
      <p:pic>
        <p:nvPicPr>
          <p:cNvPr id="449" name="Google Shape;449;p50"/>
          <p:cNvPicPr preferRelativeResize="0"/>
          <p:nvPr/>
        </p:nvPicPr>
        <p:blipFill>
          <a:blip r:embed="rId3">
            <a:alphaModFix amt="31000"/>
          </a:blip>
          <a:stretch>
            <a:fillRect/>
          </a:stretch>
        </p:blipFill>
        <p:spPr>
          <a:xfrm>
            <a:off x="8082159" y="1697460"/>
            <a:ext cx="271126" cy="287067"/>
          </a:xfrm>
          <a:prstGeom prst="rect">
            <a:avLst/>
          </a:prstGeom>
          <a:noFill/>
          <a:ln>
            <a:noFill/>
          </a:ln>
        </p:spPr>
      </p:pic>
      <p:pic>
        <p:nvPicPr>
          <p:cNvPr id="450" name="Google Shape;450;p50"/>
          <p:cNvPicPr preferRelativeResize="0"/>
          <p:nvPr/>
        </p:nvPicPr>
        <p:blipFill>
          <a:blip r:embed="rId3">
            <a:alphaModFix amt="31000"/>
          </a:blip>
          <a:stretch>
            <a:fillRect/>
          </a:stretch>
        </p:blipFill>
        <p:spPr>
          <a:xfrm>
            <a:off x="7698680" y="1302211"/>
            <a:ext cx="271126" cy="287066"/>
          </a:xfrm>
          <a:prstGeom prst="rect">
            <a:avLst/>
          </a:prstGeom>
          <a:noFill/>
          <a:ln>
            <a:noFill/>
          </a:ln>
        </p:spPr>
      </p:pic>
      <p:pic>
        <p:nvPicPr>
          <p:cNvPr id="451" name="Google Shape;451;p50"/>
          <p:cNvPicPr preferRelativeResize="0"/>
          <p:nvPr/>
        </p:nvPicPr>
        <p:blipFill>
          <a:blip r:embed="rId3">
            <a:alphaModFix amt="31000"/>
          </a:blip>
          <a:stretch>
            <a:fillRect/>
          </a:stretch>
        </p:blipFill>
        <p:spPr>
          <a:xfrm>
            <a:off x="7315200" y="1302211"/>
            <a:ext cx="271126" cy="287066"/>
          </a:xfrm>
          <a:prstGeom prst="rect">
            <a:avLst/>
          </a:prstGeom>
          <a:noFill/>
          <a:ln>
            <a:noFill/>
          </a:ln>
        </p:spPr>
      </p:pic>
      <p:pic>
        <p:nvPicPr>
          <p:cNvPr id="452" name="Google Shape;452;p50"/>
          <p:cNvPicPr preferRelativeResize="0"/>
          <p:nvPr/>
        </p:nvPicPr>
        <p:blipFill>
          <a:blip r:embed="rId3">
            <a:alphaModFix amt="31000"/>
          </a:blip>
          <a:stretch>
            <a:fillRect/>
          </a:stretch>
        </p:blipFill>
        <p:spPr>
          <a:xfrm>
            <a:off x="7698680" y="1697460"/>
            <a:ext cx="271126" cy="287067"/>
          </a:xfrm>
          <a:prstGeom prst="rect">
            <a:avLst/>
          </a:prstGeom>
          <a:noFill/>
          <a:ln>
            <a:noFill/>
          </a:ln>
        </p:spPr>
      </p:pic>
      <p:pic>
        <p:nvPicPr>
          <p:cNvPr id="453" name="Google Shape;453;p50"/>
          <p:cNvPicPr preferRelativeResize="0"/>
          <p:nvPr/>
        </p:nvPicPr>
        <p:blipFill>
          <a:blip r:embed="rId3">
            <a:alphaModFix amt="31000"/>
          </a:blip>
          <a:stretch>
            <a:fillRect/>
          </a:stretch>
        </p:blipFill>
        <p:spPr>
          <a:xfrm>
            <a:off x="7315200" y="1697460"/>
            <a:ext cx="271126" cy="287067"/>
          </a:xfrm>
          <a:prstGeom prst="rect">
            <a:avLst/>
          </a:prstGeom>
          <a:noFill/>
          <a:ln>
            <a:noFill/>
          </a:ln>
        </p:spPr>
      </p:pic>
      <p:pic>
        <p:nvPicPr>
          <p:cNvPr id="454" name="Google Shape;454;p50"/>
          <p:cNvPicPr preferRelativeResize="0"/>
          <p:nvPr/>
        </p:nvPicPr>
        <p:blipFill>
          <a:blip r:embed="rId3">
            <a:alphaModFix amt="31000"/>
          </a:blip>
          <a:stretch>
            <a:fillRect/>
          </a:stretch>
        </p:blipFill>
        <p:spPr>
          <a:xfrm>
            <a:off x="7698680" y="2092708"/>
            <a:ext cx="271126" cy="287067"/>
          </a:xfrm>
          <a:prstGeom prst="rect">
            <a:avLst/>
          </a:prstGeom>
          <a:noFill/>
          <a:ln>
            <a:noFill/>
          </a:ln>
        </p:spPr>
      </p:pic>
      <p:pic>
        <p:nvPicPr>
          <p:cNvPr id="455" name="Google Shape;455;p50"/>
          <p:cNvPicPr preferRelativeResize="0"/>
          <p:nvPr/>
        </p:nvPicPr>
        <p:blipFill>
          <a:blip r:embed="rId3">
            <a:alphaModFix amt="31000"/>
          </a:blip>
          <a:stretch>
            <a:fillRect/>
          </a:stretch>
        </p:blipFill>
        <p:spPr>
          <a:xfrm>
            <a:off x="7315200" y="2092708"/>
            <a:ext cx="271126" cy="287067"/>
          </a:xfrm>
          <a:prstGeom prst="rect">
            <a:avLst/>
          </a:prstGeom>
          <a:noFill/>
          <a:ln>
            <a:noFill/>
          </a:ln>
        </p:spPr>
      </p:pic>
      <p:pic>
        <p:nvPicPr>
          <p:cNvPr id="456" name="Google Shape;456;p50"/>
          <p:cNvPicPr preferRelativeResize="0"/>
          <p:nvPr/>
        </p:nvPicPr>
        <p:blipFill>
          <a:blip r:embed="rId3">
            <a:alphaModFix amt="31000"/>
          </a:blip>
          <a:stretch>
            <a:fillRect/>
          </a:stretch>
        </p:blipFill>
        <p:spPr>
          <a:xfrm>
            <a:off x="8849119" y="2487397"/>
            <a:ext cx="271126" cy="287067"/>
          </a:xfrm>
          <a:prstGeom prst="rect">
            <a:avLst/>
          </a:prstGeom>
          <a:noFill/>
          <a:ln>
            <a:noFill/>
          </a:ln>
        </p:spPr>
      </p:pic>
      <p:pic>
        <p:nvPicPr>
          <p:cNvPr id="457" name="Google Shape;457;p50"/>
          <p:cNvPicPr preferRelativeResize="0"/>
          <p:nvPr/>
        </p:nvPicPr>
        <p:blipFill>
          <a:blip r:embed="rId3">
            <a:alphaModFix amt="31000"/>
          </a:blip>
          <a:stretch>
            <a:fillRect/>
          </a:stretch>
        </p:blipFill>
        <p:spPr>
          <a:xfrm>
            <a:off x="8465639" y="2487397"/>
            <a:ext cx="271126" cy="287067"/>
          </a:xfrm>
          <a:prstGeom prst="rect">
            <a:avLst/>
          </a:prstGeom>
          <a:noFill/>
          <a:ln>
            <a:noFill/>
          </a:ln>
        </p:spPr>
      </p:pic>
      <p:pic>
        <p:nvPicPr>
          <p:cNvPr id="458" name="Google Shape;458;p50"/>
          <p:cNvPicPr preferRelativeResize="0"/>
          <p:nvPr/>
        </p:nvPicPr>
        <p:blipFill>
          <a:blip r:embed="rId3">
            <a:alphaModFix amt="31000"/>
          </a:blip>
          <a:stretch>
            <a:fillRect/>
          </a:stretch>
        </p:blipFill>
        <p:spPr>
          <a:xfrm>
            <a:off x="8849119" y="2882646"/>
            <a:ext cx="271126" cy="287067"/>
          </a:xfrm>
          <a:prstGeom prst="rect">
            <a:avLst/>
          </a:prstGeom>
          <a:noFill/>
          <a:ln>
            <a:noFill/>
          </a:ln>
        </p:spPr>
      </p:pic>
      <p:pic>
        <p:nvPicPr>
          <p:cNvPr id="459" name="Google Shape;459;p50"/>
          <p:cNvPicPr preferRelativeResize="0"/>
          <p:nvPr/>
        </p:nvPicPr>
        <p:blipFill>
          <a:blip r:embed="rId3">
            <a:alphaModFix amt="31000"/>
          </a:blip>
          <a:stretch>
            <a:fillRect/>
          </a:stretch>
        </p:blipFill>
        <p:spPr>
          <a:xfrm>
            <a:off x="8082159" y="2487397"/>
            <a:ext cx="271126" cy="287067"/>
          </a:xfrm>
          <a:prstGeom prst="rect">
            <a:avLst/>
          </a:prstGeom>
          <a:noFill/>
          <a:ln>
            <a:noFill/>
          </a:ln>
        </p:spPr>
      </p:pic>
      <p:pic>
        <p:nvPicPr>
          <p:cNvPr id="460" name="Google Shape;460;p50"/>
          <p:cNvPicPr preferRelativeResize="0"/>
          <p:nvPr/>
        </p:nvPicPr>
        <p:blipFill>
          <a:blip r:embed="rId3">
            <a:alphaModFix amt="31000"/>
          </a:blip>
          <a:stretch>
            <a:fillRect/>
          </a:stretch>
        </p:blipFill>
        <p:spPr>
          <a:xfrm>
            <a:off x="8872874" y="3277895"/>
            <a:ext cx="271126" cy="287067"/>
          </a:xfrm>
          <a:prstGeom prst="rect">
            <a:avLst/>
          </a:prstGeom>
          <a:noFill/>
          <a:ln>
            <a:noFill/>
          </a:ln>
        </p:spPr>
      </p:pic>
      <p:pic>
        <p:nvPicPr>
          <p:cNvPr id="461" name="Google Shape;461;p50"/>
          <p:cNvPicPr preferRelativeResize="0"/>
          <p:nvPr/>
        </p:nvPicPr>
        <p:blipFill>
          <a:blip r:embed="rId3">
            <a:alphaModFix amt="31000"/>
          </a:blip>
          <a:stretch>
            <a:fillRect/>
          </a:stretch>
        </p:blipFill>
        <p:spPr>
          <a:xfrm>
            <a:off x="8465639" y="2882646"/>
            <a:ext cx="271126" cy="287067"/>
          </a:xfrm>
          <a:prstGeom prst="rect">
            <a:avLst/>
          </a:prstGeom>
          <a:noFill/>
          <a:ln>
            <a:noFill/>
          </a:ln>
        </p:spPr>
      </p:pic>
      <p:pic>
        <p:nvPicPr>
          <p:cNvPr id="462" name="Google Shape;462;p50"/>
          <p:cNvPicPr preferRelativeResize="0"/>
          <p:nvPr/>
        </p:nvPicPr>
        <p:blipFill>
          <a:blip r:embed="rId3">
            <a:alphaModFix amt="31000"/>
          </a:blip>
          <a:stretch>
            <a:fillRect/>
          </a:stretch>
        </p:blipFill>
        <p:spPr>
          <a:xfrm>
            <a:off x="8465639" y="3277895"/>
            <a:ext cx="271126" cy="287067"/>
          </a:xfrm>
          <a:prstGeom prst="rect">
            <a:avLst/>
          </a:prstGeom>
          <a:noFill/>
          <a:ln>
            <a:noFill/>
          </a:ln>
        </p:spPr>
      </p:pic>
      <p:pic>
        <p:nvPicPr>
          <p:cNvPr id="463" name="Google Shape;463;p50"/>
          <p:cNvPicPr preferRelativeResize="0"/>
          <p:nvPr/>
        </p:nvPicPr>
        <p:blipFill>
          <a:blip r:embed="rId3">
            <a:alphaModFix amt="31000"/>
          </a:blip>
          <a:stretch>
            <a:fillRect/>
          </a:stretch>
        </p:blipFill>
        <p:spPr>
          <a:xfrm>
            <a:off x="8082159" y="3277895"/>
            <a:ext cx="271126" cy="287067"/>
          </a:xfrm>
          <a:prstGeom prst="rect">
            <a:avLst/>
          </a:prstGeom>
          <a:noFill/>
          <a:ln>
            <a:noFill/>
          </a:ln>
        </p:spPr>
      </p:pic>
      <p:pic>
        <p:nvPicPr>
          <p:cNvPr id="464" name="Google Shape;464;p50"/>
          <p:cNvPicPr preferRelativeResize="0"/>
          <p:nvPr/>
        </p:nvPicPr>
        <p:blipFill>
          <a:blip r:embed="rId3">
            <a:alphaModFix amt="31000"/>
          </a:blip>
          <a:stretch>
            <a:fillRect/>
          </a:stretch>
        </p:blipFill>
        <p:spPr>
          <a:xfrm>
            <a:off x="8082159" y="2882646"/>
            <a:ext cx="271126" cy="287067"/>
          </a:xfrm>
          <a:prstGeom prst="rect">
            <a:avLst/>
          </a:prstGeom>
          <a:noFill/>
          <a:ln>
            <a:noFill/>
          </a:ln>
        </p:spPr>
      </p:pic>
      <p:pic>
        <p:nvPicPr>
          <p:cNvPr id="465" name="Google Shape;465;p50"/>
          <p:cNvPicPr preferRelativeResize="0"/>
          <p:nvPr/>
        </p:nvPicPr>
        <p:blipFill>
          <a:blip r:embed="rId3">
            <a:alphaModFix amt="31000"/>
          </a:blip>
          <a:stretch>
            <a:fillRect/>
          </a:stretch>
        </p:blipFill>
        <p:spPr>
          <a:xfrm>
            <a:off x="7698680" y="2487397"/>
            <a:ext cx="271126" cy="287067"/>
          </a:xfrm>
          <a:prstGeom prst="rect">
            <a:avLst/>
          </a:prstGeom>
          <a:noFill/>
          <a:ln>
            <a:noFill/>
          </a:ln>
        </p:spPr>
      </p:pic>
      <p:pic>
        <p:nvPicPr>
          <p:cNvPr id="466" name="Google Shape;466;p50"/>
          <p:cNvPicPr preferRelativeResize="0"/>
          <p:nvPr/>
        </p:nvPicPr>
        <p:blipFill>
          <a:blip r:embed="rId3">
            <a:alphaModFix amt="31000"/>
          </a:blip>
          <a:stretch>
            <a:fillRect/>
          </a:stretch>
        </p:blipFill>
        <p:spPr>
          <a:xfrm>
            <a:off x="7315200" y="2487397"/>
            <a:ext cx="271126" cy="287067"/>
          </a:xfrm>
          <a:prstGeom prst="rect">
            <a:avLst/>
          </a:prstGeom>
          <a:noFill/>
          <a:ln>
            <a:noFill/>
          </a:ln>
        </p:spPr>
      </p:pic>
      <p:pic>
        <p:nvPicPr>
          <p:cNvPr id="467" name="Google Shape;467;p50"/>
          <p:cNvPicPr preferRelativeResize="0"/>
          <p:nvPr/>
        </p:nvPicPr>
        <p:blipFill>
          <a:blip r:embed="rId3">
            <a:alphaModFix amt="31000"/>
          </a:blip>
          <a:stretch>
            <a:fillRect/>
          </a:stretch>
        </p:blipFill>
        <p:spPr>
          <a:xfrm>
            <a:off x="7698680" y="2882646"/>
            <a:ext cx="271126" cy="287067"/>
          </a:xfrm>
          <a:prstGeom prst="rect">
            <a:avLst/>
          </a:prstGeom>
          <a:noFill/>
          <a:ln>
            <a:noFill/>
          </a:ln>
        </p:spPr>
      </p:pic>
      <p:pic>
        <p:nvPicPr>
          <p:cNvPr id="468" name="Google Shape;468;p50"/>
          <p:cNvPicPr preferRelativeResize="0"/>
          <p:nvPr/>
        </p:nvPicPr>
        <p:blipFill>
          <a:blip r:embed="rId3">
            <a:alphaModFix amt="31000"/>
          </a:blip>
          <a:stretch>
            <a:fillRect/>
          </a:stretch>
        </p:blipFill>
        <p:spPr>
          <a:xfrm>
            <a:off x="7315200" y="2882646"/>
            <a:ext cx="271126" cy="287067"/>
          </a:xfrm>
          <a:prstGeom prst="rect">
            <a:avLst/>
          </a:prstGeom>
          <a:noFill/>
          <a:ln>
            <a:noFill/>
          </a:ln>
        </p:spPr>
      </p:pic>
      <p:pic>
        <p:nvPicPr>
          <p:cNvPr id="469" name="Google Shape;469;p50"/>
          <p:cNvPicPr preferRelativeResize="0"/>
          <p:nvPr/>
        </p:nvPicPr>
        <p:blipFill>
          <a:blip r:embed="rId3">
            <a:alphaModFix amt="31000"/>
          </a:blip>
          <a:stretch>
            <a:fillRect/>
          </a:stretch>
        </p:blipFill>
        <p:spPr>
          <a:xfrm>
            <a:off x="7698680" y="3277895"/>
            <a:ext cx="271126" cy="287067"/>
          </a:xfrm>
          <a:prstGeom prst="rect">
            <a:avLst/>
          </a:prstGeom>
          <a:noFill/>
          <a:ln>
            <a:noFill/>
          </a:ln>
        </p:spPr>
      </p:pic>
      <p:pic>
        <p:nvPicPr>
          <p:cNvPr id="470" name="Google Shape;470;p50"/>
          <p:cNvPicPr preferRelativeResize="0"/>
          <p:nvPr/>
        </p:nvPicPr>
        <p:blipFill>
          <a:blip r:embed="rId3">
            <a:alphaModFix amt="31000"/>
          </a:blip>
          <a:stretch>
            <a:fillRect/>
          </a:stretch>
        </p:blipFill>
        <p:spPr>
          <a:xfrm>
            <a:off x="7315200" y="3277895"/>
            <a:ext cx="271126" cy="287067"/>
          </a:xfrm>
          <a:prstGeom prst="rect">
            <a:avLst/>
          </a:prstGeom>
          <a:noFill/>
          <a:ln>
            <a:noFill/>
          </a:ln>
        </p:spPr>
      </p:pic>
      <p:pic>
        <p:nvPicPr>
          <p:cNvPr id="471" name="Google Shape;471;p50"/>
          <p:cNvPicPr preferRelativeResize="0"/>
          <p:nvPr/>
        </p:nvPicPr>
        <p:blipFill>
          <a:blip r:embed="rId3">
            <a:alphaModFix amt="31000"/>
          </a:blip>
          <a:stretch>
            <a:fillRect/>
          </a:stretch>
        </p:blipFill>
        <p:spPr>
          <a:xfrm>
            <a:off x="8849119" y="3672584"/>
            <a:ext cx="271126" cy="287067"/>
          </a:xfrm>
          <a:prstGeom prst="rect">
            <a:avLst/>
          </a:prstGeom>
          <a:noFill/>
          <a:ln>
            <a:noFill/>
          </a:ln>
        </p:spPr>
      </p:pic>
      <p:pic>
        <p:nvPicPr>
          <p:cNvPr id="472" name="Google Shape;472;p50"/>
          <p:cNvPicPr preferRelativeResize="0"/>
          <p:nvPr/>
        </p:nvPicPr>
        <p:blipFill>
          <a:blip r:embed="rId3">
            <a:alphaModFix amt="31000"/>
          </a:blip>
          <a:stretch>
            <a:fillRect/>
          </a:stretch>
        </p:blipFill>
        <p:spPr>
          <a:xfrm>
            <a:off x="8465639" y="3672584"/>
            <a:ext cx="271126" cy="287067"/>
          </a:xfrm>
          <a:prstGeom prst="rect">
            <a:avLst/>
          </a:prstGeom>
          <a:noFill/>
          <a:ln>
            <a:noFill/>
          </a:ln>
        </p:spPr>
      </p:pic>
      <p:pic>
        <p:nvPicPr>
          <p:cNvPr id="473" name="Google Shape;473;p50"/>
          <p:cNvPicPr preferRelativeResize="0"/>
          <p:nvPr/>
        </p:nvPicPr>
        <p:blipFill>
          <a:blip r:embed="rId3">
            <a:alphaModFix amt="31000"/>
          </a:blip>
          <a:stretch>
            <a:fillRect/>
          </a:stretch>
        </p:blipFill>
        <p:spPr>
          <a:xfrm>
            <a:off x="8849119" y="4067832"/>
            <a:ext cx="271126" cy="287067"/>
          </a:xfrm>
          <a:prstGeom prst="rect">
            <a:avLst/>
          </a:prstGeom>
          <a:noFill/>
          <a:ln>
            <a:noFill/>
          </a:ln>
        </p:spPr>
      </p:pic>
      <p:pic>
        <p:nvPicPr>
          <p:cNvPr id="474" name="Google Shape;474;p50"/>
          <p:cNvPicPr preferRelativeResize="0"/>
          <p:nvPr/>
        </p:nvPicPr>
        <p:blipFill>
          <a:blip r:embed="rId3">
            <a:alphaModFix amt="31000"/>
          </a:blip>
          <a:stretch>
            <a:fillRect/>
          </a:stretch>
        </p:blipFill>
        <p:spPr>
          <a:xfrm>
            <a:off x="8082159" y="3672584"/>
            <a:ext cx="271126" cy="287067"/>
          </a:xfrm>
          <a:prstGeom prst="rect">
            <a:avLst/>
          </a:prstGeom>
          <a:noFill/>
          <a:ln>
            <a:noFill/>
          </a:ln>
        </p:spPr>
      </p:pic>
      <p:pic>
        <p:nvPicPr>
          <p:cNvPr id="475" name="Google Shape;475;p50"/>
          <p:cNvPicPr preferRelativeResize="0"/>
          <p:nvPr/>
        </p:nvPicPr>
        <p:blipFill>
          <a:blip r:embed="rId3">
            <a:alphaModFix amt="31000"/>
          </a:blip>
          <a:stretch>
            <a:fillRect/>
          </a:stretch>
        </p:blipFill>
        <p:spPr>
          <a:xfrm>
            <a:off x="8872874" y="4463081"/>
            <a:ext cx="271126" cy="287067"/>
          </a:xfrm>
          <a:prstGeom prst="rect">
            <a:avLst/>
          </a:prstGeom>
          <a:noFill/>
          <a:ln>
            <a:noFill/>
          </a:ln>
        </p:spPr>
      </p:pic>
      <p:pic>
        <p:nvPicPr>
          <p:cNvPr id="476" name="Google Shape;476;p50"/>
          <p:cNvPicPr preferRelativeResize="0"/>
          <p:nvPr/>
        </p:nvPicPr>
        <p:blipFill>
          <a:blip r:embed="rId3">
            <a:alphaModFix amt="31000"/>
          </a:blip>
          <a:stretch>
            <a:fillRect/>
          </a:stretch>
        </p:blipFill>
        <p:spPr>
          <a:xfrm>
            <a:off x="8465639" y="4067832"/>
            <a:ext cx="271126" cy="287067"/>
          </a:xfrm>
          <a:prstGeom prst="rect">
            <a:avLst/>
          </a:prstGeom>
          <a:noFill/>
          <a:ln>
            <a:noFill/>
          </a:ln>
        </p:spPr>
      </p:pic>
      <p:pic>
        <p:nvPicPr>
          <p:cNvPr id="477" name="Google Shape;477;p50"/>
          <p:cNvPicPr preferRelativeResize="0"/>
          <p:nvPr/>
        </p:nvPicPr>
        <p:blipFill>
          <a:blip r:embed="rId3">
            <a:alphaModFix amt="31000"/>
          </a:blip>
          <a:stretch>
            <a:fillRect/>
          </a:stretch>
        </p:blipFill>
        <p:spPr>
          <a:xfrm>
            <a:off x="8465639" y="4463081"/>
            <a:ext cx="271126" cy="287067"/>
          </a:xfrm>
          <a:prstGeom prst="rect">
            <a:avLst/>
          </a:prstGeom>
          <a:noFill/>
          <a:ln>
            <a:noFill/>
          </a:ln>
        </p:spPr>
      </p:pic>
      <p:pic>
        <p:nvPicPr>
          <p:cNvPr id="478" name="Google Shape;478;p50"/>
          <p:cNvPicPr preferRelativeResize="0"/>
          <p:nvPr/>
        </p:nvPicPr>
        <p:blipFill>
          <a:blip r:embed="rId3">
            <a:alphaModFix amt="31000"/>
          </a:blip>
          <a:stretch>
            <a:fillRect/>
          </a:stretch>
        </p:blipFill>
        <p:spPr>
          <a:xfrm>
            <a:off x="8082159" y="4463081"/>
            <a:ext cx="271126" cy="287067"/>
          </a:xfrm>
          <a:prstGeom prst="rect">
            <a:avLst/>
          </a:prstGeom>
          <a:noFill/>
          <a:ln>
            <a:noFill/>
          </a:ln>
        </p:spPr>
      </p:pic>
      <p:pic>
        <p:nvPicPr>
          <p:cNvPr id="479" name="Google Shape;479;p50"/>
          <p:cNvPicPr preferRelativeResize="0"/>
          <p:nvPr/>
        </p:nvPicPr>
        <p:blipFill>
          <a:blip r:embed="rId3">
            <a:alphaModFix amt="31000"/>
          </a:blip>
          <a:stretch>
            <a:fillRect/>
          </a:stretch>
        </p:blipFill>
        <p:spPr>
          <a:xfrm>
            <a:off x="8082159" y="4067832"/>
            <a:ext cx="271126" cy="287067"/>
          </a:xfrm>
          <a:prstGeom prst="rect">
            <a:avLst/>
          </a:prstGeom>
          <a:noFill/>
          <a:ln>
            <a:noFill/>
          </a:ln>
        </p:spPr>
      </p:pic>
      <p:pic>
        <p:nvPicPr>
          <p:cNvPr id="480" name="Google Shape;480;p50"/>
          <p:cNvPicPr preferRelativeResize="0"/>
          <p:nvPr/>
        </p:nvPicPr>
        <p:blipFill>
          <a:blip r:embed="rId3">
            <a:alphaModFix amt="31000"/>
          </a:blip>
          <a:stretch>
            <a:fillRect/>
          </a:stretch>
        </p:blipFill>
        <p:spPr>
          <a:xfrm>
            <a:off x="7698680" y="3672584"/>
            <a:ext cx="271126" cy="287067"/>
          </a:xfrm>
          <a:prstGeom prst="rect">
            <a:avLst/>
          </a:prstGeom>
          <a:noFill/>
          <a:ln>
            <a:noFill/>
          </a:ln>
        </p:spPr>
      </p:pic>
      <p:pic>
        <p:nvPicPr>
          <p:cNvPr id="481" name="Google Shape;481;p50"/>
          <p:cNvPicPr preferRelativeResize="0"/>
          <p:nvPr/>
        </p:nvPicPr>
        <p:blipFill>
          <a:blip r:embed="rId3">
            <a:alphaModFix amt="31000"/>
          </a:blip>
          <a:stretch>
            <a:fillRect/>
          </a:stretch>
        </p:blipFill>
        <p:spPr>
          <a:xfrm>
            <a:off x="7315200" y="3672584"/>
            <a:ext cx="271126" cy="287067"/>
          </a:xfrm>
          <a:prstGeom prst="rect">
            <a:avLst/>
          </a:prstGeom>
          <a:noFill/>
          <a:ln>
            <a:noFill/>
          </a:ln>
        </p:spPr>
      </p:pic>
      <p:pic>
        <p:nvPicPr>
          <p:cNvPr id="482" name="Google Shape;482;p50"/>
          <p:cNvPicPr preferRelativeResize="0"/>
          <p:nvPr/>
        </p:nvPicPr>
        <p:blipFill>
          <a:blip r:embed="rId3">
            <a:alphaModFix amt="31000"/>
          </a:blip>
          <a:stretch>
            <a:fillRect/>
          </a:stretch>
        </p:blipFill>
        <p:spPr>
          <a:xfrm>
            <a:off x="7698680" y="4067832"/>
            <a:ext cx="271126" cy="287067"/>
          </a:xfrm>
          <a:prstGeom prst="rect">
            <a:avLst/>
          </a:prstGeom>
          <a:noFill/>
          <a:ln>
            <a:noFill/>
          </a:ln>
        </p:spPr>
      </p:pic>
      <p:pic>
        <p:nvPicPr>
          <p:cNvPr id="483" name="Google Shape;483;p50"/>
          <p:cNvPicPr preferRelativeResize="0"/>
          <p:nvPr/>
        </p:nvPicPr>
        <p:blipFill>
          <a:blip r:embed="rId3">
            <a:alphaModFix amt="31000"/>
          </a:blip>
          <a:stretch>
            <a:fillRect/>
          </a:stretch>
        </p:blipFill>
        <p:spPr>
          <a:xfrm>
            <a:off x="7315200" y="4067832"/>
            <a:ext cx="271126" cy="287067"/>
          </a:xfrm>
          <a:prstGeom prst="rect">
            <a:avLst/>
          </a:prstGeom>
          <a:noFill/>
          <a:ln>
            <a:noFill/>
          </a:ln>
        </p:spPr>
      </p:pic>
      <p:pic>
        <p:nvPicPr>
          <p:cNvPr id="484" name="Google Shape;484;p50"/>
          <p:cNvPicPr preferRelativeResize="0"/>
          <p:nvPr/>
        </p:nvPicPr>
        <p:blipFill>
          <a:blip r:embed="rId3">
            <a:alphaModFix amt="31000"/>
          </a:blip>
          <a:stretch>
            <a:fillRect/>
          </a:stretch>
        </p:blipFill>
        <p:spPr>
          <a:xfrm>
            <a:off x="7698680" y="4463081"/>
            <a:ext cx="271126" cy="287067"/>
          </a:xfrm>
          <a:prstGeom prst="rect">
            <a:avLst/>
          </a:prstGeom>
          <a:noFill/>
          <a:ln>
            <a:noFill/>
          </a:ln>
        </p:spPr>
      </p:pic>
      <p:pic>
        <p:nvPicPr>
          <p:cNvPr id="485" name="Google Shape;485;p50"/>
          <p:cNvPicPr preferRelativeResize="0"/>
          <p:nvPr/>
        </p:nvPicPr>
        <p:blipFill>
          <a:blip r:embed="rId3">
            <a:alphaModFix amt="31000"/>
          </a:blip>
          <a:stretch>
            <a:fillRect/>
          </a:stretch>
        </p:blipFill>
        <p:spPr>
          <a:xfrm>
            <a:off x="7315200" y="4463081"/>
            <a:ext cx="271126" cy="287067"/>
          </a:xfrm>
          <a:prstGeom prst="rect">
            <a:avLst/>
          </a:prstGeom>
          <a:noFill/>
          <a:ln>
            <a:noFill/>
          </a:ln>
        </p:spPr>
      </p:pic>
      <p:pic>
        <p:nvPicPr>
          <p:cNvPr id="486" name="Google Shape;486;p50"/>
          <p:cNvPicPr preferRelativeResize="0"/>
          <p:nvPr/>
        </p:nvPicPr>
        <p:blipFill>
          <a:blip r:embed="rId3">
            <a:alphaModFix amt="31000"/>
          </a:blip>
          <a:stretch>
            <a:fillRect/>
          </a:stretch>
        </p:blipFill>
        <p:spPr>
          <a:xfrm>
            <a:off x="8872874" y="4856434"/>
            <a:ext cx="271126" cy="287067"/>
          </a:xfrm>
          <a:prstGeom prst="rect">
            <a:avLst/>
          </a:prstGeom>
          <a:noFill/>
          <a:ln>
            <a:noFill/>
          </a:ln>
        </p:spPr>
      </p:pic>
      <p:pic>
        <p:nvPicPr>
          <p:cNvPr id="487" name="Google Shape;487;p50"/>
          <p:cNvPicPr preferRelativeResize="0"/>
          <p:nvPr/>
        </p:nvPicPr>
        <p:blipFill>
          <a:blip r:embed="rId3">
            <a:alphaModFix amt="31000"/>
          </a:blip>
          <a:stretch>
            <a:fillRect/>
          </a:stretch>
        </p:blipFill>
        <p:spPr>
          <a:xfrm>
            <a:off x="8465639" y="4856434"/>
            <a:ext cx="271126" cy="287067"/>
          </a:xfrm>
          <a:prstGeom prst="rect">
            <a:avLst/>
          </a:prstGeom>
          <a:noFill/>
          <a:ln>
            <a:noFill/>
          </a:ln>
        </p:spPr>
      </p:pic>
      <p:pic>
        <p:nvPicPr>
          <p:cNvPr id="488" name="Google Shape;488;p50"/>
          <p:cNvPicPr preferRelativeResize="0"/>
          <p:nvPr/>
        </p:nvPicPr>
        <p:blipFill>
          <a:blip r:embed="rId3">
            <a:alphaModFix amt="31000"/>
          </a:blip>
          <a:stretch>
            <a:fillRect/>
          </a:stretch>
        </p:blipFill>
        <p:spPr>
          <a:xfrm>
            <a:off x="8082159" y="4856434"/>
            <a:ext cx="271126" cy="287067"/>
          </a:xfrm>
          <a:prstGeom prst="rect">
            <a:avLst/>
          </a:prstGeom>
          <a:noFill/>
          <a:ln>
            <a:noFill/>
          </a:ln>
        </p:spPr>
      </p:pic>
      <p:pic>
        <p:nvPicPr>
          <p:cNvPr id="489" name="Google Shape;489;p50"/>
          <p:cNvPicPr preferRelativeResize="0"/>
          <p:nvPr/>
        </p:nvPicPr>
        <p:blipFill>
          <a:blip r:embed="rId3">
            <a:alphaModFix amt="31000"/>
          </a:blip>
          <a:stretch>
            <a:fillRect/>
          </a:stretch>
        </p:blipFill>
        <p:spPr>
          <a:xfrm>
            <a:off x="7698680" y="4856434"/>
            <a:ext cx="271126" cy="287067"/>
          </a:xfrm>
          <a:prstGeom prst="rect">
            <a:avLst/>
          </a:prstGeom>
          <a:noFill/>
          <a:ln>
            <a:noFill/>
          </a:ln>
        </p:spPr>
      </p:pic>
      <p:pic>
        <p:nvPicPr>
          <p:cNvPr id="490" name="Google Shape;490;p50"/>
          <p:cNvPicPr preferRelativeResize="0"/>
          <p:nvPr/>
        </p:nvPicPr>
        <p:blipFill>
          <a:blip r:embed="rId3">
            <a:alphaModFix amt="31000"/>
          </a:blip>
          <a:stretch>
            <a:fillRect/>
          </a:stretch>
        </p:blipFill>
        <p:spPr>
          <a:xfrm>
            <a:off x="7315200" y="4856434"/>
            <a:ext cx="271126" cy="2870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51"/>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Coming Up Next…</a:t>
            </a:r>
            <a:endParaRPr/>
          </a:p>
        </p:txBody>
      </p:sp>
      <p:sp>
        <p:nvSpPr>
          <p:cNvPr id="496" name="Google Shape;496;p51"/>
          <p:cNvSpPr txBox="1"/>
          <p:nvPr/>
        </p:nvSpPr>
        <p:spPr>
          <a:xfrm>
            <a:off x="473525" y="2294175"/>
            <a:ext cx="19920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Open Sans"/>
                <a:ea typeface="Open Sans"/>
                <a:cs typeface="Open Sans"/>
                <a:sym typeface="Open Sans"/>
              </a:rPr>
              <a:t>Marketing Cloud Journey Builder: Design And Build Custom Journeys</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b="1" lang="en">
                <a:solidFill>
                  <a:schemeClr val="lt1"/>
                </a:solidFill>
                <a:latin typeface="Open Sans"/>
                <a:ea typeface="Open Sans"/>
                <a:cs typeface="Open Sans"/>
                <a:sym typeface="Open Sans"/>
              </a:rPr>
              <a:t>12</a:t>
            </a:r>
            <a:r>
              <a:rPr b="1" lang="en">
                <a:solidFill>
                  <a:schemeClr val="lt1"/>
                </a:solidFill>
                <a:latin typeface="Open Sans"/>
                <a:ea typeface="Open Sans"/>
                <a:cs typeface="Open Sans"/>
                <a:sym typeface="Open Sans"/>
              </a:rPr>
              <a:t>:05 PM EST</a:t>
            </a:r>
            <a:endParaRPr b="1">
              <a:solidFill>
                <a:schemeClr val="lt1"/>
              </a:solidFill>
              <a:latin typeface="Open Sans"/>
              <a:ea typeface="Open Sans"/>
              <a:cs typeface="Open Sans"/>
              <a:sym typeface="Open Sans"/>
            </a:endParaRPr>
          </a:p>
        </p:txBody>
      </p:sp>
      <p:sp>
        <p:nvSpPr>
          <p:cNvPr id="497" name="Google Shape;497;p51"/>
          <p:cNvSpPr txBox="1"/>
          <p:nvPr/>
        </p:nvSpPr>
        <p:spPr>
          <a:xfrm>
            <a:off x="3246650" y="2217975"/>
            <a:ext cx="18069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Open Sans"/>
                <a:ea typeface="Open Sans"/>
                <a:cs typeface="Open Sans"/>
                <a:sym typeface="Open Sans"/>
              </a:rPr>
              <a:t>How To Bring Pardot Capabilities Into Salesforce Flow</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b="1" lang="en">
                <a:solidFill>
                  <a:schemeClr val="lt1"/>
                </a:solidFill>
                <a:latin typeface="Open Sans"/>
                <a:ea typeface="Open Sans"/>
                <a:cs typeface="Open Sans"/>
                <a:sym typeface="Open Sans"/>
              </a:rPr>
              <a:t>12:05 PM EST</a:t>
            </a:r>
            <a:endParaRPr b="1">
              <a:solidFill>
                <a:schemeClr val="lt1"/>
              </a:solidFill>
              <a:latin typeface="Open Sans"/>
              <a:ea typeface="Open Sans"/>
              <a:cs typeface="Open Sans"/>
              <a:sym typeface="Open Sans"/>
            </a:endParaRPr>
          </a:p>
        </p:txBody>
      </p:sp>
      <p:sp>
        <p:nvSpPr>
          <p:cNvPr id="498" name="Google Shape;498;p51"/>
          <p:cNvSpPr txBox="1"/>
          <p:nvPr/>
        </p:nvSpPr>
        <p:spPr>
          <a:xfrm>
            <a:off x="6142250" y="2217975"/>
            <a:ext cx="19920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Open Sans"/>
                <a:ea typeface="Open Sans"/>
                <a:cs typeface="Open Sans"/>
                <a:sym typeface="Open Sans"/>
              </a:rPr>
              <a:t>The Future Of Personalization In Marketing (using Salesforce CDP)</a:t>
            </a:r>
            <a:endParaRPr>
              <a:solidFill>
                <a:schemeClr val="lt2"/>
              </a:solidFill>
              <a:latin typeface="Open Sans"/>
              <a:ea typeface="Open Sans"/>
              <a:cs typeface="Open Sans"/>
              <a:sym typeface="Open Sans"/>
            </a:endParaRPr>
          </a:p>
          <a:p>
            <a:pPr indent="0" lvl="0" marL="0" rtl="0" algn="l">
              <a:spcBef>
                <a:spcPts val="0"/>
              </a:spcBef>
              <a:spcAft>
                <a:spcPts val="0"/>
              </a:spcAft>
              <a:buNone/>
            </a:pPr>
            <a:r>
              <a:t/>
            </a:r>
            <a:endParaRPr>
              <a:solidFill>
                <a:schemeClr val="lt2"/>
              </a:solidFill>
              <a:latin typeface="Open Sans"/>
              <a:ea typeface="Open Sans"/>
              <a:cs typeface="Open Sans"/>
              <a:sym typeface="Open Sans"/>
            </a:endParaRPr>
          </a:p>
          <a:p>
            <a:pPr indent="0" lvl="0" marL="0" rtl="0" algn="l">
              <a:spcBef>
                <a:spcPts val="0"/>
              </a:spcBef>
              <a:spcAft>
                <a:spcPts val="0"/>
              </a:spcAft>
              <a:buNone/>
            </a:pPr>
            <a:r>
              <a:rPr b="1" lang="en">
                <a:solidFill>
                  <a:schemeClr val="lt2"/>
                </a:solidFill>
                <a:latin typeface="Open Sans"/>
                <a:ea typeface="Open Sans"/>
                <a:cs typeface="Open Sans"/>
                <a:sym typeface="Open Sans"/>
              </a:rPr>
              <a:t>12:05 PM EST</a:t>
            </a:r>
            <a:endParaRPr b="1">
              <a:solidFill>
                <a:schemeClr val="lt2"/>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52"/>
          <p:cNvSpPr txBox="1"/>
          <p:nvPr/>
        </p:nvSpPr>
        <p:spPr>
          <a:xfrm>
            <a:off x="304800" y="422300"/>
            <a:ext cx="7391100" cy="468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 sz="3000">
                <a:solidFill>
                  <a:srgbClr val="12191B"/>
                </a:solidFill>
                <a:latin typeface="Overpass"/>
                <a:ea typeface="Overpass"/>
                <a:cs typeface="Overpass"/>
                <a:sym typeface="Overpass"/>
              </a:rPr>
              <a:t>Special Thanks To Our Sponsors    </a:t>
            </a:r>
            <a:endParaRPr sz="3000">
              <a:solidFill>
                <a:srgbClr val="12191B"/>
              </a:solidFill>
              <a:latin typeface="Overpass"/>
              <a:ea typeface="Overpass"/>
              <a:cs typeface="Overpass"/>
              <a:sym typeface="Overpass"/>
            </a:endParaRPr>
          </a:p>
        </p:txBody>
      </p:sp>
      <p:sp>
        <p:nvSpPr>
          <p:cNvPr id="504" name="Google Shape;504;p52"/>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5" name="Google Shape;505;p52"/>
          <p:cNvPicPr preferRelativeResize="0"/>
          <p:nvPr/>
        </p:nvPicPr>
        <p:blipFill>
          <a:blip r:embed="rId3">
            <a:alphaModFix/>
          </a:blip>
          <a:stretch>
            <a:fillRect/>
          </a:stretch>
        </p:blipFill>
        <p:spPr>
          <a:xfrm>
            <a:off x="7398925" y="233437"/>
            <a:ext cx="1571751" cy="846325"/>
          </a:xfrm>
          <a:prstGeom prst="rect">
            <a:avLst/>
          </a:prstGeom>
          <a:noFill/>
          <a:ln>
            <a:noFill/>
          </a:ln>
        </p:spPr>
      </p:pic>
      <p:pic>
        <p:nvPicPr>
          <p:cNvPr id="506" name="Google Shape;506;p52"/>
          <p:cNvPicPr preferRelativeResize="0"/>
          <p:nvPr/>
        </p:nvPicPr>
        <p:blipFill>
          <a:blip r:embed="rId4">
            <a:alphaModFix/>
          </a:blip>
          <a:stretch>
            <a:fillRect/>
          </a:stretch>
        </p:blipFill>
        <p:spPr>
          <a:xfrm>
            <a:off x="2925227" y="1621435"/>
            <a:ext cx="1483727" cy="499557"/>
          </a:xfrm>
          <a:prstGeom prst="rect">
            <a:avLst/>
          </a:prstGeom>
          <a:noFill/>
          <a:ln>
            <a:noFill/>
          </a:ln>
        </p:spPr>
      </p:pic>
      <p:pic>
        <p:nvPicPr>
          <p:cNvPr id="507" name="Google Shape;507;p52"/>
          <p:cNvPicPr preferRelativeResize="0"/>
          <p:nvPr/>
        </p:nvPicPr>
        <p:blipFill>
          <a:blip r:embed="rId5">
            <a:alphaModFix/>
          </a:blip>
          <a:stretch>
            <a:fillRect/>
          </a:stretch>
        </p:blipFill>
        <p:spPr>
          <a:xfrm>
            <a:off x="7557380" y="3636992"/>
            <a:ext cx="1344961" cy="376688"/>
          </a:xfrm>
          <a:prstGeom prst="rect">
            <a:avLst/>
          </a:prstGeom>
          <a:noFill/>
          <a:ln>
            <a:noFill/>
          </a:ln>
        </p:spPr>
      </p:pic>
      <p:pic>
        <p:nvPicPr>
          <p:cNvPr id="508" name="Google Shape;508;p52"/>
          <p:cNvPicPr preferRelativeResize="0"/>
          <p:nvPr/>
        </p:nvPicPr>
        <p:blipFill>
          <a:blip r:embed="rId6">
            <a:alphaModFix/>
          </a:blip>
          <a:stretch>
            <a:fillRect/>
          </a:stretch>
        </p:blipFill>
        <p:spPr>
          <a:xfrm>
            <a:off x="2803498" y="4544225"/>
            <a:ext cx="1342860" cy="340650"/>
          </a:xfrm>
          <a:prstGeom prst="rect">
            <a:avLst/>
          </a:prstGeom>
          <a:noFill/>
          <a:ln>
            <a:noFill/>
          </a:ln>
        </p:spPr>
      </p:pic>
      <p:pic>
        <p:nvPicPr>
          <p:cNvPr id="509" name="Google Shape;509;p52"/>
          <p:cNvPicPr preferRelativeResize="0"/>
          <p:nvPr/>
        </p:nvPicPr>
        <p:blipFill>
          <a:blip r:embed="rId7">
            <a:alphaModFix/>
          </a:blip>
          <a:stretch>
            <a:fillRect/>
          </a:stretch>
        </p:blipFill>
        <p:spPr>
          <a:xfrm>
            <a:off x="4763020" y="1471217"/>
            <a:ext cx="1138804" cy="800001"/>
          </a:xfrm>
          <a:prstGeom prst="rect">
            <a:avLst/>
          </a:prstGeom>
          <a:noFill/>
          <a:ln>
            <a:noFill/>
          </a:ln>
        </p:spPr>
      </p:pic>
      <p:pic>
        <p:nvPicPr>
          <p:cNvPr id="510" name="Google Shape;510;p52"/>
          <p:cNvPicPr preferRelativeResize="0"/>
          <p:nvPr/>
        </p:nvPicPr>
        <p:blipFill>
          <a:blip r:embed="rId8">
            <a:alphaModFix/>
          </a:blip>
          <a:stretch>
            <a:fillRect/>
          </a:stretch>
        </p:blipFill>
        <p:spPr>
          <a:xfrm>
            <a:off x="1655573" y="2668608"/>
            <a:ext cx="1926936" cy="305510"/>
          </a:xfrm>
          <a:prstGeom prst="rect">
            <a:avLst/>
          </a:prstGeom>
          <a:noFill/>
          <a:ln>
            <a:noFill/>
          </a:ln>
        </p:spPr>
      </p:pic>
      <p:pic>
        <p:nvPicPr>
          <p:cNvPr id="511" name="Google Shape;511;p52"/>
          <p:cNvPicPr preferRelativeResize="0"/>
          <p:nvPr/>
        </p:nvPicPr>
        <p:blipFill>
          <a:blip r:embed="rId9">
            <a:alphaModFix/>
          </a:blip>
          <a:stretch>
            <a:fillRect/>
          </a:stretch>
        </p:blipFill>
        <p:spPr>
          <a:xfrm>
            <a:off x="3890500" y="2668159"/>
            <a:ext cx="1589063" cy="305510"/>
          </a:xfrm>
          <a:prstGeom prst="rect">
            <a:avLst/>
          </a:prstGeom>
          <a:noFill/>
          <a:ln>
            <a:noFill/>
          </a:ln>
        </p:spPr>
      </p:pic>
      <p:cxnSp>
        <p:nvCxnSpPr>
          <p:cNvPr id="512" name="Google Shape;512;p52"/>
          <p:cNvCxnSpPr/>
          <p:nvPr/>
        </p:nvCxnSpPr>
        <p:spPr>
          <a:xfrm flipH="1" rot="10800000">
            <a:off x="2122498" y="2414024"/>
            <a:ext cx="5081700" cy="35400"/>
          </a:xfrm>
          <a:prstGeom prst="straightConnector1">
            <a:avLst/>
          </a:prstGeom>
          <a:noFill/>
          <a:ln cap="flat" cmpd="sng" w="9525">
            <a:solidFill>
              <a:schemeClr val="lt2"/>
            </a:solidFill>
            <a:prstDash val="solid"/>
            <a:round/>
            <a:headEnd len="med" w="med" type="none"/>
            <a:tailEnd len="med" w="med" type="none"/>
          </a:ln>
        </p:spPr>
      </p:cxnSp>
      <p:cxnSp>
        <p:nvCxnSpPr>
          <p:cNvPr id="513" name="Google Shape;513;p52"/>
          <p:cNvCxnSpPr/>
          <p:nvPr/>
        </p:nvCxnSpPr>
        <p:spPr>
          <a:xfrm flipH="1" rot="10800000">
            <a:off x="2122498" y="3278375"/>
            <a:ext cx="5081700" cy="35400"/>
          </a:xfrm>
          <a:prstGeom prst="straightConnector1">
            <a:avLst/>
          </a:prstGeom>
          <a:noFill/>
          <a:ln cap="flat" cmpd="sng" w="9525">
            <a:solidFill>
              <a:schemeClr val="lt2"/>
            </a:solidFill>
            <a:prstDash val="solid"/>
            <a:round/>
            <a:headEnd len="med" w="med" type="none"/>
            <a:tailEnd len="med" w="med" type="none"/>
          </a:ln>
        </p:spPr>
      </p:cxnSp>
      <p:cxnSp>
        <p:nvCxnSpPr>
          <p:cNvPr id="514" name="Google Shape;514;p52"/>
          <p:cNvCxnSpPr/>
          <p:nvPr/>
        </p:nvCxnSpPr>
        <p:spPr>
          <a:xfrm flipH="1" rot="10800000">
            <a:off x="2122498" y="4286783"/>
            <a:ext cx="5081700" cy="35400"/>
          </a:xfrm>
          <a:prstGeom prst="straightConnector1">
            <a:avLst/>
          </a:prstGeom>
          <a:noFill/>
          <a:ln cap="flat" cmpd="sng" w="9525">
            <a:solidFill>
              <a:schemeClr val="lt2"/>
            </a:solidFill>
            <a:prstDash val="solid"/>
            <a:round/>
            <a:headEnd len="med" w="med" type="none"/>
            <a:tailEnd len="med" w="med" type="none"/>
          </a:ln>
        </p:spPr>
      </p:cxnSp>
      <p:pic>
        <p:nvPicPr>
          <p:cNvPr id="515" name="Google Shape;515;p52"/>
          <p:cNvPicPr preferRelativeResize="0"/>
          <p:nvPr/>
        </p:nvPicPr>
        <p:blipFill>
          <a:blip r:embed="rId10">
            <a:alphaModFix/>
          </a:blip>
          <a:stretch>
            <a:fillRect/>
          </a:stretch>
        </p:blipFill>
        <p:spPr>
          <a:xfrm>
            <a:off x="4630948" y="4537869"/>
            <a:ext cx="1003136" cy="376688"/>
          </a:xfrm>
          <a:prstGeom prst="rect">
            <a:avLst/>
          </a:prstGeom>
          <a:noFill/>
          <a:ln>
            <a:noFill/>
          </a:ln>
        </p:spPr>
      </p:pic>
      <p:sp>
        <p:nvSpPr>
          <p:cNvPr id="516" name="Google Shape;516;p52"/>
          <p:cNvSpPr txBox="1"/>
          <p:nvPr/>
        </p:nvSpPr>
        <p:spPr>
          <a:xfrm>
            <a:off x="2046298" y="1039350"/>
            <a:ext cx="5081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Title</a:t>
            </a:r>
            <a:endParaRPr/>
          </a:p>
        </p:txBody>
      </p:sp>
      <p:sp>
        <p:nvSpPr>
          <p:cNvPr id="517" name="Google Shape;517;p52"/>
          <p:cNvSpPr txBox="1"/>
          <p:nvPr/>
        </p:nvSpPr>
        <p:spPr>
          <a:xfrm>
            <a:off x="2136598" y="2231629"/>
            <a:ext cx="505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Platinum</a:t>
            </a:r>
            <a:endParaRPr/>
          </a:p>
        </p:txBody>
      </p:sp>
      <p:sp>
        <p:nvSpPr>
          <p:cNvPr id="518" name="Google Shape;518;p52"/>
          <p:cNvSpPr txBox="1"/>
          <p:nvPr/>
        </p:nvSpPr>
        <p:spPr>
          <a:xfrm>
            <a:off x="2122498" y="3072850"/>
            <a:ext cx="505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Gold</a:t>
            </a:r>
            <a:endParaRPr/>
          </a:p>
        </p:txBody>
      </p:sp>
      <p:sp>
        <p:nvSpPr>
          <p:cNvPr id="519" name="Google Shape;519;p52"/>
          <p:cNvSpPr txBox="1"/>
          <p:nvPr/>
        </p:nvSpPr>
        <p:spPr>
          <a:xfrm>
            <a:off x="2122498" y="4081259"/>
            <a:ext cx="505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Silver</a:t>
            </a:r>
            <a:endParaRPr/>
          </a:p>
        </p:txBody>
      </p:sp>
      <p:pic>
        <p:nvPicPr>
          <p:cNvPr id="520" name="Google Shape;520;p52"/>
          <p:cNvPicPr preferRelativeResize="0"/>
          <p:nvPr/>
        </p:nvPicPr>
        <p:blipFill>
          <a:blip r:embed="rId11">
            <a:alphaModFix/>
          </a:blip>
          <a:stretch>
            <a:fillRect/>
          </a:stretch>
        </p:blipFill>
        <p:spPr>
          <a:xfrm>
            <a:off x="5842086" y="2599884"/>
            <a:ext cx="1686493" cy="442951"/>
          </a:xfrm>
          <a:prstGeom prst="rect">
            <a:avLst/>
          </a:prstGeom>
          <a:noFill/>
          <a:ln>
            <a:noFill/>
          </a:ln>
        </p:spPr>
      </p:pic>
      <p:pic>
        <p:nvPicPr>
          <p:cNvPr id="521" name="Google Shape;521;p52"/>
          <p:cNvPicPr preferRelativeResize="0"/>
          <p:nvPr/>
        </p:nvPicPr>
        <p:blipFill>
          <a:blip r:embed="rId12">
            <a:alphaModFix/>
          </a:blip>
          <a:stretch>
            <a:fillRect/>
          </a:stretch>
        </p:blipFill>
        <p:spPr>
          <a:xfrm>
            <a:off x="2863220" y="3578779"/>
            <a:ext cx="2100627" cy="442951"/>
          </a:xfrm>
          <a:prstGeom prst="rect">
            <a:avLst/>
          </a:prstGeom>
          <a:noFill/>
          <a:ln>
            <a:noFill/>
          </a:ln>
        </p:spPr>
      </p:pic>
      <p:pic>
        <p:nvPicPr>
          <p:cNvPr id="522" name="Google Shape;522;p52"/>
          <p:cNvPicPr preferRelativeResize="0"/>
          <p:nvPr/>
        </p:nvPicPr>
        <p:blipFill>
          <a:blip r:embed="rId13">
            <a:alphaModFix/>
          </a:blip>
          <a:stretch>
            <a:fillRect/>
          </a:stretch>
        </p:blipFill>
        <p:spPr>
          <a:xfrm>
            <a:off x="224719" y="3617760"/>
            <a:ext cx="2275955" cy="364966"/>
          </a:xfrm>
          <a:prstGeom prst="rect">
            <a:avLst/>
          </a:prstGeom>
          <a:noFill/>
          <a:ln>
            <a:noFill/>
          </a:ln>
        </p:spPr>
      </p:pic>
      <p:pic>
        <p:nvPicPr>
          <p:cNvPr id="523" name="Google Shape;523;p52"/>
          <p:cNvPicPr preferRelativeResize="0"/>
          <p:nvPr/>
        </p:nvPicPr>
        <p:blipFill>
          <a:blip r:embed="rId14">
            <a:alphaModFix/>
          </a:blip>
          <a:stretch>
            <a:fillRect/>
          </a:stretch>
        </p:blipFill>
        <p:spPr>
          <a:xfrm>
            <a:off x="632400" y="4519090"/>
            <a:ext cx="1686502" cy="291083"/>
          </a:xfrm>
          <a:prstGeom prst="rect">
            <a:avLst/>
          </a:prstGeom>
          <a:noFill/>
          <a:ln>
            <a:noFill/>
          </a:ln>
        </p:spPr>
      </p:pic>
      <p:pic>
        <p:nvPicPr>
          <p:cNvPr id="524" name="Google Shape;524;p52"/>
          <p:cNvPicPr preferRelativeResize="0"/>
          <p:nvPr/>
        </p:nvPicPr>
        <p:blipFill>
          <a:blip r:embed="rId15">
            <a:alphaModFix/>
          </a:blip>
          <a:stretch>
            <a:fillRect/>
          </a:stretch>
        </p:blipFill>
        <p:spPr>
          <a:xfrm>
            <a:off x="6118675" y="4464776"/>
            <a:ext cx="874252" cy="499549"/>
          </a:xfrm>
          <a:prstGeom prst="rect">
            <a:avLst/>
          </a:prstGeom>
          <a:noFill/>
          <a:ln>
            <a:noFill/>
          </a:ln>
        </p:spPr>
      </p:pic>
      <p:pic>
        <p:nvPicPr>
          <p:cNvPr id="525" name="Google Shape;525;p52"/>
          <p:cNvPicPr preferRelativeResize="0"/>
          <p:nvPr/>
        </p:nvPicPr>
        <p:blipFill>
          <a:blip r:embed="rId16">
            <a:alphaModFix/>
          </a:blip>
          <a:stretch>
            <a:fillRect/>
          </a:stretch>
        </p:blipFill>
        <p:spPr>
          <a:xfrm>
            <a:off x="7417957" y="4557673"/>
            <a:ext cx="1144392" cy="305510"/>
          </a:xfrm>
          <a:prstGeom prst="rect">
            <a:avLst/>
          </a:prstGeom>
          <a:noFill/>
          <a:ln>
            <a:noFill/>
          </a:ln>
        </p:spPr>
      </p:pic>
      <p:pic>
        <p:nvPicPr>
          <p:cNvPr id="526" name="Google Shape;526;p52"/>
          <p:cNvPicPr preferRelativeResize="0"/>
          <p:nvPr/>
        </p:nvPicPr>
        <p:blipFill>
          <a:blip r:embed="rId17">
            <a:alphaModFix/>
          </a:blip>
          <a:stretch>
            <a:fillRect/>
          </a:stretch>
        </p:blipFill>
        <p:spPr>
          <a:xfrm>
            <a:off x="5326400" y="3679803"/>
            <a:ext cx="1868422" cy="291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37" title="Exploring b2b marketing trends and best practices with marketing cloud account engagement .mp4">
            <a:hlinkClick r:id="rId3"/>
          </p:cNvPr>
          <p:cNvPicPr preferRelativeResize="0"/>
          <p:nvPr/>
        </p:nvPicPr>
        <p:blipFill>
          <a:blip r:embed="rId4">
            <a:alphaModFix/>
          </a:blip>
          <a:stretch>
            <a:fillRect/>
          </a:stretch>
        </p:blipFill>
        <p:spPr>
          <a:xfrm>
            <a:off x="304800" y="304800"/>
            <a:ext cx="8602133" cy="483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8"/>
          <p:cNvSpPr txBox="1"/>
          <p:nvPr>
            <p:ph type="title"/>
          </p:nvPr>
        </p:nvSpPr>
        <p:spPr>
          <a:xfrm>
            <a:off x="584575" y="694125"/>
            <a:ext cx="6155400" cy="855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Goal of Panel </a:t>
            </a:r>
            <a:endParaRPr/>
          </a:p>
        </p:txBody>
      </p:sp>
      <p:sp>
        <p:nvSpPr>
          <p:cNvPr id="252" name="Google Shape;252;p38"/>
          <p:cNvSpPr txBox="1"/>
          <p:nvPr>
            <p:ph idx="1" type="subTitle"/>
          </p:nvPr>
        </p:nvSpPr>
        <p:spPr>
          <a:xfrm>
            <a:off x="584575" y="1596975"/>
            <a:ext cx="6238800" cy="26580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rPr lang="en" sz="1800"/>
              <a:t>Learn how our panelists have built and put into play dynamic processes in their organizations using Marketing Cloud Account Engagement (Pardot) to improve their B2B Marketing. In this session, we will also explore Pardot’s newest features and how to use them within your own organization to maximize your output.</a:t>
            </a:r>
            <a:endParaRPr sz="1800"/>
          </a:p>
          <a:p>
            <a:pPr indent="0" lvl="0" marL="0" rtl="0" algn="l">
              <a:spcBef>
                <a:spcPts val="400"/>
              </a:spcBef>
              <a:spcAft>
                <a:spcPts val="0"/>
              </a:spcAft>
              <a:buNone/>
            </a:pPr>
            <a:r>
              <a:t/>
            </a:r>
            <a:endParaRPr sz="1800"/>
          </a:p>
          <a:p>
            <a:pPr indent="0" lvl="0" marL="0" rtl="0" algn="l">
              <a:spcBef>
                <a:spcPts val="400"/>
              </a:spcBef>
              <a:spcAft>
                <a:spcPts val="400"/>
              </a:spcAft>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9"/>
          <p:cNvSpPr txBox="1"/>
          <p:nvPr/>
        </p:nvSpPr>
        <p:spPr>
          <a:xfrm>
            <a:off x="304800" y="422300"/>
            <a:ext cx="7391100" cy="468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 sz="3000">
                <a:solidFill>
                  <a:srgbClr val="12191B"/>
                </a:solidFill>
                <a:latin typeface="Overpass"/>
                <a:ea typeface="Overpass"/>
                <a:cs typeface="Overpass"/>
                <a:sym typeface="Overpass"/>
              </a:rPr>
              <a:t>Special Thanks To Our Sponsors    </a:t>
            </a:r>
            <a:endParaRPr sz="3000">
              <a:solidFill>
                <a:srgbClr val="12191B"/>
              </a:solidFill>
              <a:latin typeface="Overpass"/>
              <a:ea typeface="Overpass"/>
              <a:cs typeface="Overpass"/>
              <a:sym typeface="Overpass"/>
            </a:endParaRPr>
          </a:p>
        </p:txBody>
      </p:sp>
      <p:sp>
        <p:nvSpPr>
          <p:cNvPr id="258" name="Google Shape;258;p39"/>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9" name="Google Shape;259;p39"/>
          <p:cNvPicPr preferRelativeResize="0"/>
          <p:nvPr/>
        </p:nvPicPr>
        <p:blipFill>
          <a:blip r:embed="rId3">
            <a:alphaModFix/>
          </a:blip>
          <a:stretch>
            <a:fillRect/>
          </a:stretch>
        </p:blipFill>
        <p:spPr>
          <a:xfrm>
            <a:off x="7398925" y="233437"/>
            <a:ext cx="1571751" cy="846325"/>
          </a:xfrm>
          <a:prstGeom prst="rect">
            <a:avLst/>
          </a:prstGeom>
          <a:noFill/>
          <a:ln>
            <a:noFill/>
          </a:ln>
        </p:spPr>
      </p:pic>
      <p:pic>
        <p:nvPicPr>
          <p:cNvPr id="260" name="Google Shape;260;p39"/>
          <p:cNvPicPr preferRelativeResize="0"/>
          <p:nvPr/>
        </p:nvPicPr>
        <p:blipFill>
          <a:blip r:embed="rId4">
            <a:alphaModFix/>
          </a:blip>
          <a:stretch>
            <a:fillRect/>
          </a:stretch>
        </p:blipFill>
        <p:spPr>
          <a:xfrm>
            <a:off x="2925227" y="1621435"/>
            <a:ext cx="1483727" cy="499557"/>
          </a:xfrm>
          <a:prstGeom prst="rect">
            <a:avLst/>
          </a:prstGeom>
          <a:noFill/>
          <a:ln>
            <a:noFill/>
          </a:ln>
        </p:spPr>
      </p:pic>
      <p:pic>
        <p:nvPicPr>
          <p:cNvPr id="261" name="Google Shape;261;p39"/>
          <p:cNvPicPr preferRelativeResize="0"/>
          <p:nvPr/>
        </p:nvPicPr>
        <p:blipFill>
          <a:blip r:embed="rId5">
            <a:alphaModFix/>
          </a:blip>
          <a:stretch>
            <a:fillRect/>
          </a:stretch>
        </p:blipFill>
        <p:spPr>
          <a:xfrm>
            <a:off x="7557380" y="3636992"/>
            <a:ext cx="1344961" cy="376688"/>
          </a:xfrm>
          <a:prstGeom prst="rect">
            <a:avLst/>
          </a:prstGeom>
          <a:noFill/>
          <a:ln>
            <a:noFill/>
          </a:ln>
        </p:spPr>
      </p:pic>
      <p:pic>
        <p:nvPicPr>
          <p:cNvPr id="262" name="Google Shape;262;p39"/>
          <p:cNvPicPr preferRelativeResize="0"/>
          <p:nvPr/>
        </p:nvPicPr>
        <p:blipFill>
          <a:blip r:embed="rId6">
            <a:alphaModFix/>
          </a:blip>
          <a:stretch>
            <a:fillRect/>
          </a:stretch>
        </p:blipFill>
        <p:spPr>
          <a:xfrm>
            <a:off x="2803498" y="4544225"/>
            <a:ext cx="1342860" cy="340650"/>
          </a:xfrm>
          <a:prstGeom prst="rect">
            <a:avLst/>
          </a:prstGeom>
          <a:noFill/>
          <a:ln>
            <a:noFill/>
          </a:ln>
        </p:spPr>
      </p:pic>
      <p:pic>
        <p:nvPicPr>
          <p:cNvPr id="263" name="Google Shape;263;p39"/>
          <p:cNvPicPr preferRelativeResize="0"/>
          <p:nvPr/>
        </p:nvPicPr>
        <p:blipFill>
          <a:blip r:embed="rId7">
            <a:alphaModFix/>
          </a:blip>
          <a:stretch>
            <a:fillRect/>
          </a:stretch>
        </p:blipFill>
        <p:spPr>
          <a:xfrm>
            <a:off x="4763020" y="1471217"/>
            <a:ext cx="1138804" cy="800001"/>
          </a:xfrm>
          <a:prstGeom prst="rect">
            <a:avLst/>
          </a:prstGeom>
          <a:noFill/>
          <a:ln>
            <a:noFill/>
          </a:ln>
        </p:spPr>
      </p:pic>
      <p:pic>
        <p:nvPicPr>
          <p:cNvPr id="264" name="Google Shape;264;p39"/>
          <p:cNvPicPr preferRelativeResize="0"/>
          <p:nvPr/>
        </p:nvPicPr>
        <p:blipFill>
          <a:blip r:embed="rId8">
            <a:alphaModFix/>
          </a:blip>
          <a:stretch>
            <a:fillRect/>
          </a:stretch>
        </p:blipFill>
        <p:spPr>
          <a:xfrm>
            <a:off x="1655573" y="2668608"/>
            <a:ext cx="1926936" cy="305510"/>
          </a:xfrm>
          <a:prstGeom prst="rect">
            <a:avLst/>
          </a:prstGeom>
          <a:noFill/>
          <a:ln>
            <a:noFill/>
          </a:ln>
        </p:spPr>
      </p:pic>
      <p:pic>
        <p:nvPicPr>
          <p:cNvPr id="265" name="Google Shape;265;p39"/>
          <p:cNvPicPr preferRelativeResize="0"/>
          <p:nvPr/>
        </p:nvPicPr>
        <p:blipFill>
          <a:blip r:embed="rId9">
            <a:alphaModFix/>
          </a:blip>
          <a:stretch>
            <a:fillRect/>
          </a:stretch>
        </p:blipFill>
        <p:spPr>
          <a:xfrm>
            <a:off x="3890500" y="2668159"/>
            <a:ext cx="1589063" cy="305510"/>
          </a:xfrm>
          <a:prstGeom prst="rect">
            <a:avLst/>
          </a:prstGeom>
          <a:noFill/>
          <a:ln>
            <a:noFill/>
          </a:ln>
        </p:spPr>
      </p:pic>
      <p:cxnSp>
        <p:nvCxnSpPr>
          <p:cNvPr id="266" name="Google Shape;266;p39"/>
          <p:cNvCxnSpPr/>
          <p:nvPr/>
        </p:nvCxnSpPr>
        <p:spPr>
          <a:xfrm flipH="1" rot="10800000">
            <a:off x="2122498" y="2414024"/>
            <a:ext cx="5081700" cy="35400"/>
          </a:xfrm>
          <a:prstGeom prst="straightConnector1">
            <a:avLst/>
          </a:prstGeom>
          <a:noFill/>
          <a:ln cap="flat" cmpd="sng" w="9525">
            <a:solidFill>
              <a:schemeClr val="lt2"/>
            </a:solidFill>
            <a:prstDash val="solid"/>
            <a:round/>
            <a:headEnd len="med" w="med" type="none"/>
            <a:tailEnd len="med" w="med" type="none"/>
          </a:ln>
        </p:spPr>
      </p:cxnSp>
      <p:cxnSp>
        <p:nvCxnSpPr>
          <p:cNvPr id="267" name="Google Shape;267;p39"/>
          <p:cNvCxnSpPr/>
          <p:nvPr/>
        </p:nvCxnSpPr>
        <p:spPr>
          <a:xfrm flipH="1" rot="10800000">
            <a:off x="2122498" y="3278375"/>
            <a:ext cx="5081700" cy="35400"/>
          </a:xfrm>
          <a:prstGeom prst="straightConnector1">
            <a:avLst/>
          </a:prstGeom>
          <a:noFill/>
          <a:ln cap="flat" cmpd="sng" w="9525">
            <a:solidFill>
              <a:schemeClr val="lt2"/>
            </a:solidFill>
            <a:prstDash val="solid"/>
            <a:round/>
            <a:headEnd len="med" w="med" type="none"/>
            <a:tailEnd len="med" w="med" type="none"/>
          </a:ln>
        </p:spPr>
      </p:cxnSp>
      <p:cxnSp>
        <p:nvCxnSpPr>
          <p:cNvPr id="268" name="Google Shape;268;p39"/>
          <p:cNvCxnSpPr/>
          <p:nvPr/>
        </p:nvCxnSpPr>
        <p:spPr>
          <a:xfrm flipH="1" rot="10800000">
            <a:off x="2122498" y="4286783"/>
            <a:ext cx="5081700" cy="35400"/>
          </a:xfrm>
          <a:prstGeom prst="straightConnector1">
            <a:avLst/>
          </a:prstGeom>
          <a:noFill/>
          <a:ln cap="flat" cmpd="sng" w="9525">
            <a:solidFill>
              <a:schemeClr val="lt2"/>
            </a:solidFill>
            <a:prstDash val="solid"/>
            <a:round/>
            <a:headEnd len="med" w="med" type="none"/>
            <a:tailEnd len="med" w="med" type="none"/>
          </a:ln>
        </p:spPr>
      </p:cxnSp>
      <p:pic>
        <p:nvPicPr>
          <p:cNvPr id="269" name="Google Shape;269;p39"/>
          <p:cNvPicPr preferRelativeResize="0"/>
          <p:nvPr/>
        </p:nvPicPr>
        <p:blipFill>
          <a:blip r:embed="rId10">
            <a:alphaModFix/>
          </a:blip>
          <a:stretch>
            <a:fillRect/>
          </a:stretch>
        </p:blipFill>
        <p:spPr>
          <a:xfrm>
            <a:off x="4630948" y="4537869"/>
            <a:ext cx="1003136" cy="376688"/>
          </a:xfrm>
          <a:prstGeom prst="rect">
            <a:avLst/>
          </a:prstGeom>
          <a:noFill/>
          <a:ln>
            <a:noFill/>
          </a:ln>
        </p:spPr>
      </p:pic>
      <p:sp>
        <p:nvSpPr>
          <p:cNvPr id="270" name="Google Shape;270;p39"/>
          <p:cNvSpPr txBox="1"/>
          <p:nvPr/>
        </p:nvSpPr>
        <p:spPr>
          <a:xfrm>
            <a:off x="2046298" y="1039350"/>
            <a:ext cx="5081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Title</a:t>
            </a:r>
            <a:endParaRPr/>
          </a:p>
        </p:txBody>
      </p:sp>
      <p:sp>
        <p:nvSpPr>
          <p:cNvPr id="271" name="Google Shape;271;p39"/>
          <p:cNvSpPr txBox="1"/>
          <p:nvPr/>
        </p:nvSpPr>
        <p:spPr>
          <a:xfrm>
            <a:off x="2136598" y="2231629"/>
            <a:ext cx="505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Platinum</a:t>
            </a:r>
            <a:endParaRPr/>
          </a:p>
        </p:txBody>
      </p:sp>
      <p:sp>
        <p:nvSpPr>
          <p:cNvPr id="272" name="Google Shape;272;p39"/>
          <p:cNvSpPr txBox="1"/>
          <p:nvPr/>
        </p:nvSpPr>
        <p:spPr>
          <a:xfrm>
            <a:off x="2122498" y="3072850"/>
            <a:ext cx="505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Gold</a:t>
            </a:r>
            <a:endParaRPr/>
          </a:p>
        </p:txBody>
      </p:sp>
      <p:sp>
        <p:nvSpPr>
          <p:cNvPr id="273" name="Google Shape;273;p39"/>
          <p:cNvSpPr txBox="1"/>
          <p:nvPr/>
        </p:nvSpPr>
        <p:spPr>
          <a:xfrm>
            <a:off x="2122498" y="4081259"/>
            <a:ext cx="505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Silver</a:t>
            </a:r>
            <a:endParaRPr/>
          </a:p>
        </p:txBody>
      </p:sp>
      <p:pic>
        <p:nvPicPr>
          <p:cNvPr id="274" name="Google Shape;274;p39"/>
          <p:cNvPicPr preferRelativeResize="0"/>
          <p:nvPr/>
        </p:nvPicPr>
        <p:blipFill>
          <a:blip r:embed="rId11">
            <a:alphaModFix/>
          </a:blip>
          <a:stretch>
            <a:fillRect/>
          </a:stretch>
        </p:blipFill>
        <p:spPr>
          <a:xfrm>
            <a:off x="5842086" y="2599884"/>
            <a:ext cx="1686493" cy="442951"/>
          </a:xfrm>
          <a:prstGeom prst="rect">
            <a:avLst/>
          </a:prstGeom>
          <a:noFill/>
          <a:ln>
            <a:noFill/>
          </a:ln>
        </p:spPr>
      </p:pic>
      <p:pic>
        <p:nvPicPr>
          <p:cNvPr id="275" name="Google Shape;275;p39"/>
          <p:cNvPicPr preferRelativeResize="0"/>
          <p:nvPr/>
        </p:nvPicPr>
        <p:blipFill>
          <a:blip r:embed="rId12">
            <a:alphaModFix/>
          </a:blip>
          <a:stretch>
            <a:fillRect/>
          </a:stretch>
        </p:blipFill>
        <p:spPr>
          <a:xfrm>
            <a:off x="2863220" y="3578779"/>
            <a:ext cx="2100627" cy="442951"/>
          </a:xfrm>
          <a:prstGeom prst="rect">
            <a:avLst/>
          </a:prstGeom>
          <a:noFill/>
          <a:ln>
            <a:noFill/>
          </a:ln>
        </p:spPr>
      </p:pic>
      <p:pic>
        <p:nvPicPr>
          <p:cNvPr id="276" name="Google Shape;276;p39"/>
          <p:cNvPicPr preferRelativeResize="0"/>
          <p:nvPr/>
        </p:nvPicPr>
        <p:blipFill>
          <a:blip r:embed="rId13">
            <a:alphaModFix/>
          </a:blip>
          <a:stretch>
            <a:fillRect/>
          </a:stretch>
        </p:blipFill>
        <p:spPr>
          <a:xfrm>
            <a:off x="224719" y="3617760"/>
            <a:ext cx="2275955" cy="364966"/>
          </a:xfrm>
          <a:prstGeom prst="rect">
            <a:avLst/>
          </a:prstGeom>
          <a:noFill/>
          <a:ln>
            <a:noFill/>
          </a:ln>
        </p:spPr>
      </p:pic>
      <p:pic>
        <p:nvPicPr>
          <p:cNvPr id="277" name="Google Shape;277;p39"/>
          <p:cNvPicPr preferRelativeResize="0"/>
          <p:nvPr/>
        </p:nvPicPr>
        <p:blipFill>
          <a:blip r:embed="rId14">
            <a:alphaModFix/>
          </a:blip>
          <a:stretch>
            <a:fillRect/>
          </a:stretch>
        </p:blipFill>
        <p:spPr>
          <a:xfrm>
            <a:off x="632400" y="4519090"/>
            <a:ext cx="1686502" cy="291083"/>
          </a:xfrm>
          <a:prstGeom prst="rect">
            <a:avLst/>
          </a:prstGeom>
          <a:noFill/>
          <a:ln>
            <a:noFill/>
          </a:ln>
        </p:spPr>
      </p:pic>
      <p:pic>
        <p:nvPicPr>
          <p:cNvPr id="278" name="Google Shape;278;p39"/>
          <p:cNvPicPr preferRelativeResize="0"/>
          <p:nvPr/>
        </p:nvPicPr>
        <p:blipFill>
          <a:blip r:embed="rId15">
            <a:alphaModFix/>
          </a:blip>
          <a:stretch>
            <a:fillRect/>
          </a:stretch>
        </p:blipFill>
        <p:spPr>
          <a:xfrm>
            <a:off x="6118675" y="4464776"/>
            <a:ext cx="874252" cy="499549"/>
          </a:xfrm>
          <a:prstGeom prst="rect">
            <a:avLst/>
          </a:prstGeom>
          <a:noFill/>
          <a:ln>
            <a:noFill/>
          </a:ln>
        </p:spPr>
      </p:pic>
      <p:pic>
        <p:nvPicPr>
          <p:cNvPr id="279" name="Google Shape;279;p39"/>
          <p:cNvPicPr preferRelativeResize="0"/>
          <p:nvPr/>
        </p:nvPicPr>
        <p:blipFill>
          <a:blip r:embed="rId16">
            <a:alphaModFix/>
          </a:blip>
          <a:stretch>
            <a:fillRect/>
          </a:stretch>
        </p:blipFill>
        <p:spPr>
          <a:xfrm>
            <a:off x="7417957" y="4557673"/>
            <a:ext cx="1144392" cy="305510"/>
          </a:xfrm>
          <a:prstGeom prst="rect">
            <a:avLst/>
          </a:prstGeom>
          <a:noFill/>
          <a:ln>
            <a:noFill/>
          </a:ln>
        </p:spPr>
      </p:pic>
      <p:pic>
        <p:nvPicPr>
          <p:cNvPr id="280" name="Google Shape;280;p39"/>
          <p:cNvPicPr preferRelativeResize="0"/>
          <p:nvPr/>
        </p:nvPicPr>
        <p:blipFill>
          <a:blip r:embed="rId17">
            <a:alphaModFix/>
          </a:blip>
          <a:stretch>
            <a:fillRect/>
          </a:stretch>
        </p:blipFill>
        <p:spPr>
          <a:xfrm>
            <a:off x="5326400" y="3679803"/>
            <a:ext cx="1868422" cy="291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0"/>
          <p:cNvSpPr/>
          <p:nvPr/>
        </p:nvSpPr>
        <p:spPr>
          <a:xfrm>
            <a:off x="-28925" y="46225"/>
            <a:ext cx="9196500" cy="5143500"/>
          </a:xfrm>
          <a:prstGeom prst="rect">
            <a:avLst/>
          </a:prstGeom>
          <a:solidFill>
            <a:srgbClr val="4A0A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0"/>
          <p:cNvSpPr/>
          <p:nvPr/>
        </p:nvSpPr>
        <p:spPr>
          <a:xfrm>
            <a:off x="2526475" y="1212875"/>
            <a:ext cx="4541100" cy="2523000"/>
          </a:xfrm>
          <a:prstGeom prst="roundRect">
            <a:avLst>
              <a:gd fmla="val 16667" name="adj"/>
            </a:avLst>
          </a:prstGeom>
          <a:solidFill>
            <a:srgbClr val="FEF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0"/>
          <p:cNvSpPr txBox="1"/>
          <p:nvPr/>
        </p:nvSpPr>
        <p:spPr>
          <a:xfrm>
            <a:off x="4799100" y="1754175"/>
            <a:ext cx="2073900" cy="1432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rgbClr val="032D60"/>
              </a:buClr>
              <a:buSzPts val="2100"/>
              <a:buFont typeface="Salesforce Sans"/>
              <a:buNone/>
            </a:pPr>
            <a:r>
              <a:rPr b="1" lang="en" sz="2100">
                <a:solidFill>
                  <a:srgbClr val="7A27B7"/>
                </a:solidFill>
                <a:latin typeface="Overpass"/>
                <a:ea typeface="Overpass"/>
                <a:cs typeface="Overpass"/>
                <a:sym typeface="Overpass"/>
              </a:rPr>
              <a:t>Jen Kazin</a:t>
            </a:r>
            <a:endParaRPr b="1">
              <a:solidFill>
                <a:srgbClr val="7A27B7"/>
              </a:solidFill>
              <a:latin typeface="Overpass"/>
              <a:ea typeface="Overpass"/>
              <a:cs typeface="Overpass"/>
              <a:sym typeface="Overpass"/>
            </a:endParaRPr>
          </a:p>
          <a:p>
            <a:pPr indent="0" lvl="0" marL="0" rtl="0" algn="l">
              <a:spcBef>
                <a:spcPts val="250"/>
              </a:spcBef>
              <a:spcAft>
                <a:spcPts val="0"/>
              </a:spcAft>
              <a:buClr>
                <a:srgbClr val="032D60"/>
              </a:buClr>
              <a:buSzPts val="1800"/>
              <a:buFont typeface="Salesforce Sans"/>
              <a:buNone/>
            </a:pPr>
            <a:br>
              <a:rPr lang="en">
                <a:solidFill>
                  <a:srgbClr val="7A27B7"/>
                </a:solidFill>
                <a:latin typeface="Open Sans"/>
                <a:ea typeface="Open Sans"/>
                <a:cs typeface="Open Sans"/>
                <a:sym typeface="Open Sans"/>
              </a:rPr>
            </a:br>
            <a:br>
              <a:rPr lang="en">
                <a:solidFill>
                  <a:srgbClr val="7A27B7"/>
                </a:solidFill>
                <a:latin typeface="Open Sans"/>
                <a:ea typeface="Open Sans"/>
                <a:cs typeface="Open Sans"/>
                <a:sym typeface="Open Sans"/>
              </a:rPr>
            </a:br>
            <a:r>
              <a:rPr lang="en">
                <a:solidFill>
                  <a:srgbClr val="7A27B7"/>
                </a:solidFill>
                <a:latin typeface="Open Sans"/>
                <a:ea typeface="Open Sans"/>
                <a:cs typeface="Open Sans"/>
                <a:sym typeface="Open Sans"/>
              </a:rPr>
              <a:t>Founder</a:t>
            </a:r>
            <a:br>
              <a:rPr lang="en">
                <a:solidFill>
                  <a:srgbClr val="7A27B7"/>
                </a:solidFill>
                <a:latin typeface="Open Sans"/>
                <a:ea typeface="Open Sans"/>
                <a:cs typeface="Open Sans"/>
                <a:sym typeface="Open Sans"/>
              </a:rPr>
            </a:br>
            <a:br>
              <a:rPr lang="en">
                <a:solidFill>
                  <a:srgbClr val="7A27B7"/>
                </a:solidFill>
                <a:latin typeface="Open Sans"/>
                <a:ea typeface="Open Sans"/>
                <a:cs typeface="Open Sans"/>
                <a:sym typeface="Open Sans"/>
              </a:rPr>
            </a:br>
            <a:r>
              <a:rPr lang="en">
                <a:solidFill>
                  <a:srgbClr val="7A27B7"/>
                </a:solidFill>
                <a:latin typeface="Open Sans"/>
                <a:ea typeface="Open Sans"/>
                <a:cs typeface="Open Sans"/>
                <a:sym typeface="Open Sans"/>
              </a:rPr>
              <a:t>Greenkey</a:t>
            </a:r>
            <a:endParaRPr u="sng">
              <a:solidFill>
                <a:srgbClr val="7A27B7"/>
              </a:solidFill>
              <a:latin typeface="Open Sans"/>
              <a:ea typeface="Open Sans"/>
              <a:cs typeface="Open Sans"/>
              <a:sym typeface="Open Sans"/>
            </a:endParaRPr>
          </a:p>
        </p:txBody>
      </p:sp>
      <p:pic>
        <p:nvPicPr>
          <p:cNvPr id="288" name="Google Shape;288;p40"/>
          <p:cNvPicPr preferRelativeResize="0"/>
          <p:nvPr/>
        </p:nvPicPr>
        <p:blipFill>
          <a:blip r:embed="rId3">
            <a:alphaModFix/>
          </a:blip>
          <a:stretch>
            <a:fillRect/>
          </a:stretch>
        </p:blipFill>
        <p:spPr>
          <a:xfrm>
            <a:off x="4822025" y="2242500"/>
            <a:ext cx="1562100" cy="57150"/>
          </a:xfrm>
          <a:prstGeom prst="rect">
            <a:avLst/>
          </a:prstGeom>
          <a:noFill/>
          <a:ln>
            <a:noFill/>
          </a:ln>
        </p:spPr>
      </p:pic>
      <p:sp>
        <p:nvSpPr>
          <p:cNvPr id="289" name="Google Shape;289;p40"/>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Host</a:t>
            </a:r>
            <a:endParaRPr>
              <a:solidFill>
                <a:schemeClr val="lt1"/>
              </a:solidFill>
            </a:endParaRPr>
          </a:p>
        </p:txBody>
      </p:sp>
      <p:pic>
        <p:nvPicPr>
          <p:cNvPr id="290" name="Google Shape;290;p40"/>
          <p:cNvPicPr preferRelativeResize="0"/>
          <p:nvPr/>
        </p:nvPicPr>
        <p:blipFill>
          <a:blip r:embed="rId4">
            <a:alphaModFix/>
          </a:blip>
          <a:stretch>
            <a:fillRect/>
          </a:stretch>
        </p:blipFill>
        <p:spPr>
          <a:xfrm>
            <a:off x="7398925" y="233437"/>
            <a:ext cx="1571751" cy="846325"/>
          </a:xfrm>
          <a:prstGeom prst="rect">
            <a:avLst/>
          </a:prstGeom>
          <a:noFill/>
          <a:ln>
            <a:noFill/>
          </a:ln>
        </p:spPr>
      </p:pic>
      <p:pic>
        <p:nvPicPr>
          <p:cNvPr id="291" name="Google Shape;291;p40"/>
          <p:cNvPicPr preferRelativeResize="0"/>
          <p:nvPr>
            <p:ph idx="2" type="pic"/>
          </p:nvPr>
        </p:nvPicPr>
        <p:blipFill rotWithShape="1">
          <a:blip r:embed="rId5">
            <a:alphaModFix/>
          </a:blip>
          <a:srcRect b="0" l="3024" r="3034" t="0"/>
          <a:stretch/>
        </p:blipFill>
        <p:spPr>
          <a:xfrm>
            <a:off x="2885922" y="1660498"/>
            <a:ext cx="1636500" cy="1629300"/>
          </a:xfrm>
          <a:prstGeom prst="ellipse">
            <a:avLst/>
          </a:prstGeom>
          <a:ln cap="flat" cmpd="sng" w="28575">
            <a:solidFill>
              <a:srgbClr val="4A0A77"/>
            </a:solidFill>
            <a:prstDash val="solid"/>
            <a:round/>
            <a:headEnd len="sm" w="sm" type="none"/>
            <a:tailEnd len="sm" w="sm" type="none"/>
          </a:ln>
        </p:spPr>
      </p:pic>
      <p:pic>
        <p:nvPicPr>
          <p:cNvPr id="292" name="Google Shape;292;p40"/>
          <p:cNvPicPr preferRelativeResize="0"/>
          <p:nvPr/>
        </p:nvPicPr>
        <p:blipFill>
          <a:blip r:embed="rId6">
            <a:alphaModFix/>
          </a:blip>
          <a:stretch>
            <a:fillRect/>
          </a:stretch>
        </p:blipFill>
        <p:spPr>
          <a:xfrm>
            <a:off x="0" y="4808942"/>
            <a:ext cx="9144000" cy="410766"/>
          </a:xfrm>
          <a:prstGeom prst="rect">
            <a:avLst/>
          </a:prstGeom>
          <a:noFill/>
          <a:ln>
            <a:noFill/>
          </a:ln>
        </p:spPr>
      </p:pic>
      <p:pic>
        <p:nvPicPr>
          <p:cNvPr id="293" name="Google Shape;293;p40"/>
          <p:cNvPicPr preferRelativeResize="0"/>
          <p:nvPr/>
        </p:nvPicPr>
        <p:blipFill>
          <a:blip r:embed="rId7">
            <a:alphaModFix/>
          </a:blip>
          <a:stretch>
            <a:fillRect/>
          </a:stretch>
        </p:blipFill>
        <p:spPr>
          <a:xfrm>
            <a:off x="1237500" y="3112525"/>
            <a:ext cx="1898600" cy="2053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1"/>
          <p:cNvSpPr txBox="1"/>
          <p:nvPr>
            <p:ph type="title"/>
          </p:nvPr>
        </p:nvSpPr>
        <p:spPr>
          <a:xfrm>
            <a:off x="298475" y="2138375"/>
            <a:ext cx="7864500" cy="181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Introductions</a:t>
            </a:r>
            <a:endParaRPr/>
          </a:p>
        </p:txBody>
      </p:sp>
      <p:grpSp>
        <p:nvGrpSpPr>
          <p:cNvPr id="299" name="Google Shape;299;p41"/>
          <p:cNvGrpSpPr/>
          <p:nvPr/>
        </p:nvGrpSpPr>
        <p:grpSpPr>
          <a:xfrm rot="-900381">
            <a:off x="4092089" y="3589245"/>
            <a:ext cx="5321891" cy="1343065"/>
            <a:chOff x="1410950" y="3242900"/>
            <a:chExt cx="5322426" cy="1343200"/>
          </a:xfrm>
        </p:grpSpPr>
        <p:pic>
          <p:nvPicPr>
            <p:cNvPr id="300" name="Google Shape;300;p41"/>
            <p:cNvPicPr preferRelativeResize="0"/>
            <p:nvPr/>
          </p:nvPicPr>
          <p:blipFill>
            <a:blip r:embed="rId3">
              <a:alphaModFix amt="30000"/>
            </a:blip>
            <a:stretch>
              <a:fillRect/>
            </a:stretch>
          </p:blipFill>
          <p:spPr>
            <a:xfrm>
              <a:off x="2325350" y="3242900"/>
              <a:ext cx="826626" cy="428800"/>
            </a:xfrm>
            <a:prstGeom prst="rect">
              <a:avLst/>
            </a:prstGeom>
            <a:noFill/>
            <a:ln>
              <a:noFill/>
            </a:ln>
          </p:spPr>
        </p:pic>
        <p:pic>
          <p:nvPicPr>
            <p:cNvPr id="301" name="Google Shape;301;p41"/>
            <p:cNvPicPr preferRelativeResize="0"/>
            <p:nvPr/>
          </p:nvPicPr>
          <p:blipFill>
            <a:blip r:embed="rId3">
              <a:alphaModFix amt="30000"/>
            </a:blip>
            <a:stretch>
              <a:fillRect/>
            </a:stretch>
          </p:blipFill>
          <p:spPr>
            <a:xfrm>
              <a:off x="3239750" y="3242900"/>
              <a:ext cx="826626" cy="428800"/>
            </a:xfrm>
            <a:prstGeom prst="rect">
              <a:avLst/>
            </a:prstGeom>
            <a:noFill/>
            <a:ln>
              <a:noFill/>
            </a:ln>
          </p:spPr>
        </p:pic>
        <p:pic>
          <p:nvPicPr>
            <p:cNvPr id="302" name="Google Shape;302;p41"/>
            <p:cNvPicPr preferRelativeResize="0"/>
            <p:nvPr/>
          </p:nvPicPr>
          <p:blipFill>
            <a:blip r:embed="rId3">
              <a:alphaModFix amt="30000"/>
            </a:blip>
            <a:stretch>
              <a:fillRect/>
            </a:stretch>
          </p:blipFill>
          <p:spPr>
            <a:xfrm>
              <a:off x="1410950" y="3242900"/>
              <a:ext cx="826626" cy="428800"/>
            </a:xfrm>
            <a:prstGeom prst="rect">
              <a:avLst/>
            </a:prstGeom>
            <a:noFill/>
            <a:ln>
              <a:noFill/>
            </a:ln>
          </p:spPr>
        </p:pic>
        <p:pic>
          <p:nvPicPr>
            <p:cNvPr id="303" name="Google Shape;303;p41"/>
            <p:cNvPicPr preferRelativeResize="0"/>
            <p:nvPr/>
          </p:nvPicPr>
          <p:blipFill>
            <a:blip r:embed="rId3">
              <a:alphaModFix amt="30000"/>
            </a:blip>
            <a:stretch>
              <a:fillRect/>
            </a:stretch>
          </p:blipFill>
          <p:spPr>
            <a:xfrm>
              <a:off x="2325350" y="3700100"/>
              <a:ext cx="826626" cy="428800"/>
            </a:xfrm>
            <a:prstGeom prst="rect">
              <a:avLst/>
            </a:prstGeom>
            <a:noFill/>
            <a:ln>
              <a:noFill/>
            </a:ln>
          </p:spPr>
        </p:pic>
        <p:pic>
          <p:nvPicPr>
            <p:cNvPr id="304" name="Google Shape;304;p41"/>
            <p:cNvPicPr preferRelativeResize="0"/>
            <p:nvPr/>
          </p:nvPicPr>
          <p:blipFill>
            <a:blip r:embed="rId3">
              <a:alphaModFix amt="30000"/>
            </a:blip>
            <a:stretch>
              <a:fillRect/>
            </a:stretch>
          </p:blipFill>
          <p:spPr>
            <a:xfrm>
              <a:off x="3239750" y="3700100"/>
              <a:ext cx="826626" cy="428800"/>
            </a:xfrm>
            <a:prstGeom prst="rect">
              <a:avLst/>
            </a:prstGeom>
            <a:noFill/>
            <a:ln>
              <a:noFill/>
            </a:ln>
          </p:spPr>
        </p:pic>
        <p:pic>
          <p:nvPicPr>
            <p:cNvPr id="305" name="Google Shape;305;p41"/>
            <p:cNvPicPr preferRelativeResize="0"/>
            <p:nvPr/>
          </p:nvPicPr>
          <p:blipFill>
            <a:blip r:embed="rId3">
              <a:alphaModFix amt="30000"/>
            </a:blip>
            <a:stretch>
              <a:fillRect/>
            </a:stretch>
          </p:blipFill>
          <p:spPr>
            <a:xfrm>
              <a:off x="1410950" y="3700100"/>
              <a:ext cx="826626" cy="428800"/>
            </a:xfrm>
            <a:prstGeom prst="rect">
              <a:avLst/>
            </a:prstGeom>
            <a:noFill/>
            <a:ln>
              <a:noFill/>
            </a:ln>
          </p:spPr>
        </p:pic>
        <p:pic>
          <p:nvPicPr>
            <p:cNvPr id="306" name="Google Shape;306;p41"/>
            <p:cNvPicPr preferRelativeResize="0"/>
            <p:nvPr/>
          </p:nvPicPr>
          <p:blipFill>
            <a:blip r:embed="rId3">
              <a:alphaModFix amt="30000"/>
            </a:blip>
            <a:stretch>
              <a:fillRect/>
            </a:stretch>
          </p:blipFill>
          <p:spPr>
            <a:xfrm>
              <a:off x="2325350" y="4157300"/>
              <a:ext cx="826626" cy="428800"/>
            </a:xfrm>
            <a:prstGeom prst="rect">
              <a:avLst/>
            </a:prstGeom>
            <a:noFill/>
            <a:ln>
              <a:noFill/>
            </a:ln>
          </p:spPr>
        </p:pic>
        <p:pic>
          <p:nvPicPr>
            <p:cNvPr id="307" name="Google Shape;307;p41"/>
            <p:cNvPicPr preferRelativeResize="0"/>
            <p:nvPr/>
          </p:nvPicPr>
          <p:blipFill>
            <a:blip r:embed="rId3">
              <a:alphaModFix amt="30000"/>
            </a:blip>
            <a:stretch>
              <a:fillRect/>
            </a:stretch>
          </p:blipFill>
          <p:spPr>
            <a:xfrm>
              <a:off x="3239750" y="4157300"/>
              <a:ext cx="826626" cy="428800"/>
            </a:xfrm>
            <a:prstGeom prst="rect">
              <a:avLst/>
            </a:prstGeom>
            <a:noFill/>
            <a:ln>
              <a:noFill/>
            </a:ln>
          </p:spPr>
        </p:pic>
        <p:pic>
          <p:nvPicPr>
            <p:cNvPr id="308" name="Google Shape;308;p41"/>
            <p:cNvPicPr preferRelativeResize="0"/>
            <p:nvPr/>
          </p:nvPicPr>
          <p:blipFill>
            <a:blip r:embed="rId3">
              <a:alphaModFix amt="30000"/>
            </a:blip>
            <a:stretch>
              <a:fillRect/>
            </a:stretch>
          </p:blipFill>
          <p:spPr>
            <a:xfrm>
              <a:off x="1410950" y="4157300"/>
              <a:ext cx="826626" cy="428800"/>
            </a:xfrm>
            <a:prstGeom prst="rect">
              <a:avLst/>
            </a:prstGeom>
            <a:noFill/>
            <a:ln>
              <a:noFill/>
            </a:ln>
          </p:spPr>
        </p:pic>
        <p:pic>
          <p:nvPicPr>
            <p:cNvPr id="309" name="Google Shape;309;p41"/>
            <p:cNvPicPr preferRelativeResize="0"/>
            <p:nvPr/>
          </p:nvPicPr>
          <p:blipFill>
            <a:blip r:embed="rId3">
              <a:alphaModFix amt="30000"/>
            </a:blip>
            <a:stretch>
              <a:fillRect/>
            </a:stretch>
          </p:blipFill>
          <p:spPr>
            <a:xfrm>
              <a:off x="4992350" y="3242900"/>
              <a:ext cx="826626" cy="428800"/>
            </a:xfrm>
            <a:prstGeom prst="rect">
              <a:avLst/>
            </a:prstGeom>
            <a:noFill/>
            <a:ln>
              <a:noFill/>
            </a:ln>
          </p:spPr>
        </p:pic>
        <p:pic>
          <p:nvPicPr>
            <p:cNvPr id="310" name="Google Shape;310;p41"/>
            <p:cNvPicPr preferRelativeResize="0"/>
            <p:nvPr/>
          </p:nvPicPr>
          <p:blipFill>
            <a:blip r:embed="rId3">
              <a:alphaModFix amt="30000"/>
            </a:blip>
            <a:stretch>
              <a:fillRect/>
            </a:stretch>
          </p:blipFill>
          <p:spPr>
            <a:xfrm>
              <a:off x="5906750" y="3242900"/>
              <a:ext cx="826626" cy="428800"/>
            </a:xfrm>
            <a:prstGeom prst="rect">
              <a:avLst/>
            </a:prstGeom>
            <a:noFill/>
            <a:ln>
              <a:noFill/>
            </a:ln>
          </p:spPr>
        </p:pic>
        <p:pic>
          <p:nvPicPr>
            <p:cNvPr id="311" name="Google Shape;311;p41"/>
            <p:cNvPicPr preferRelativeResize="0"/>
            <p:nvPr/>
          </p:nvPicPr>
          <p:blipFill>
            <a:blip r:embed="rId3">
              <a:alphaModFix amt="30000"/>
            </a:blip>
            <a:stretch>
              <a:fillRect/>
            </a:stretch>
          </p:blipFill>
          <p:spPr>
            <a:xfrm>
              <a:off x="4077950" y="3242900"/>
              <a:ext cx="826626" cy="428800"/>
            </a:xfrm>
            <a:prstGeom prst="rect">
              <a:avLst/>
            </a:prstGeom>
            <a:noFill/>
            <a:ln>
              <a:noFill/>
            </a:ln>
          </p:spPr>
        </p:pic>
        <p:pic>
          <p:nvPicPr>
            <p:cNvPr id="312" name="Google Shape;312;p41"/>
            <p:cNvPicPr preferRelativeResize="0"/>
            <p:nvPr/>
          </p:nvPicPr>
          <p:blipFill>
            <a:blip r:embed="rId3">
              <a:alphaModFix amt="30000"/>
            </a:blip>
            <a:stretch>
              <a:fillRect/>
            </a:stretch>
          </p:blipFill>
          <p:spPr>
            <a:xfrm>
              <a:off x="4992350" y="3700100"/>
              <a:ext cx="826626" cy="428800"/>
            </a:xfrm>
            <a:prstGeom prst="rect">
              <a:avLst/>
            </a:prstGeom>
            <a:noFill/>
            <a:ln>
              <a:noFill/>
            </a:ln>
          </p:spPr>
        </p:pic>
        <p:pic>
          <p:nvPicPr>
            <p:cNvPr id="313" name="Google Shape;313;p41"/>
            <p:cNvPicPr preferRelativeResize="0"/>
            <p:nvPr/>
          </p:nvPicPr>
          <p:blipFill>
            <a:blip r:embed="rId3">
              <a:alphaModFix amt="30000"/>
            </a:blip>
            <a:stretch>
              <a:fillRect/>
            </a:stretch>
          </p:blipFill>
          <p:spPr>
            <a:xfrm>
              <a:off x="5906750" y="3700100"/>
              <a:ext cx="826626" cy="428800"/>
            </a:xfrm>
            <a:prstGeom prst="rect">
              <a:avLst/>
            </a:prstGeom>
            <a:noFill/>
            <a:ln>
              <a:noFill/>
            </a:ln>
          </p:spPr>
        </p:pic>
        <p:pic>
          <p:nvPicPr>
            <p:cNvPr id="314" name="Google Shape;314;p41"/>
            <p:cNvPicPr preferRelativeResize="0"/>
            <p:nvPr/>
          </p:nvPicPr>
          <p:blipFill>
            <a:blip r:embed="rId3">
              <a:alphaModFix amt="30000"/>
            </a:blip>
            <a:stretch>
              <a:fillRect/>
            </a:stretch>
          </p:blipFill>
          <p:spPr>
            <a:xfrm>
              <a:off x="4077950" y="3700100"/>
              <a:ext cx="826626" cy="428800"/>
            </a:xfrm>
            <a:prstGeom prst="rect">
              <a:avLst/>
            </a:prstGeom>
            <a:noFill/>
            <a:ln>
              <a:noFill/>
            </a:ln>
          </p:spPr>
        </p:pic>
        <p:pic>
          <p:nvPicPr>
            <p:cNvPr id="315" name="Google Shape;315;p41"/>
            <p:cNvPicPr preferRelativeResize="0"/>
            <p:nvPr/>
          </p:nvPicPr>
          <p:blipFill>
            <a:blip r:embed="rId3">
              <a:alphaModFix amt="30000"/>
            </a:blip>
            <a:stretch>
              <a:fillRect/>
            </a:stretch>
          </p:blipFill>
          <p:spPr>
            <a:xfrm>
              <a:off x="4992350" y="4157300"/>
              <a:ext cx="826626" cy="428800"/>
            </a:xfrm>
            <a:prstGeom prst="rect">
              <a:avLst/>
            </a:prstGeom>
            <a:noFill/>
            <a:ln>
              <a:noFill/>
            </a:ln>
          </p:spPr>
        </p:pic>
        <p:pic>
          <p:nvPicPr>
            <p:cNvPr id="316" name="Google Shape;316;p41"/>
            <p:cNvPicPr preferRelativeResize="0"/>
            <p:nvPr/>
          </p:nvPicPr>
          <p:blipFill>
            <a:blip r:embed="rId3">
              <a:alphaModFix amt="30000"/>
            </a:blip>
            <a:stretch>
              <a:fillRect/>
            </a:stretch>
          </p:blipFill>
          <p:spPr>
            <a:xfrm>
              <a:off x="5906750" y="4157300"/>
              <a:ext cx="826626" cy="428800"/>
            </a:xfrm>
            <a:prstGeom prst="rect">
              <a:avLst/>
            </a:prstGeom>
            <a:noFill/>
            <a:ln>
              <a:noFill/>
            </a:ln>
          </p:spPr>
        </p:pic>
        <p:pic>
          <p:nvPicPr>
            <p:cNvPr id="317" name="Google Shape;317;p41"/>
            <p:cNvPicPr preferRelativeResize="0"/>
            <p:nvPr/>
          </p:nvPicPr>
          <p:blipFill>
            <a:blip r:embed="rId3">
              <a:alphaModFix amt="30000"/>
            </a:blip>
            <a:stretch>
              <a:fillRect/>
            </a:stretch>
          </p:blipFill>
          <p:spPr>
            <a:xfrm>
              <a:off x="4077950" y="4157300"/>
              <a:ext cx="826626" cy="428800"/>
            </a:xfrm>
            <a:prstGeom prst="rect">
              <a:avLst/>
            </a:prstGeom>
            <a:noFill/>
            <a:ln>
              <a:noFill/>
            </a:ln>
          </p:spPr>
        </p:pic>
      </p:grpSp>
      <p:grpSp>
        <p:nvGrpSpPr>
          <p:cNvPr id="318" name="Google Shape;318;p41"/>
          <p:cNvGrpSpPr/>
          <p:nvPr/>
        </p:nvGrpSpPr>
        <p:grpSpPr>
          <a:xfrm rot="-900381">
            <a:off x="-1132436" y="5065495"/>
            <a:ext cx="5321891" cy="1343065"/>
            <a:chOff x="1410950" y="3242900"/>
            <a:chExt cx="5322426" cy="1343200"/>
          </a:xfrm>
        </p:grpSpPr>
        <p:pic>
          <p:nvPicPr>
            <p:cNvPr id="319" name="Google Shape;319;p41"/>
            <p:cNvPicPr preferRelativeResize="0"/>
            <p:nvPr/>
          </p:nvPicPr>
          <p:blipFill>
            <a:blip r:embed="rId3">
              <a:alphaModFix amt="30000"/>
            </a:blip>
            <a:stretch>
              <a:fillRect/>
            </a:stretch>
          </p:blipFill>
          <p:spPr>
            <a:xfrm>
              <a:off x="2325350" y="3242900"/>
              <a:ext cx="826626" cy="428800"/>
            </a:xfrm>
            <a:prstGeom prst="rect">
              <a:avLst/>
            </a:prstGeom>
            <a:noFill/>
            <a:ln>
              <a:noFill/>
            </a:ln>
          </p:spPr>
        </p:pic>
        <p:pic>
          <p:nvPicPr>
            <p:cNvPr id="320" name="Google Shape;320;p41"/>
            <p:cNvPicPr preferRelativeResize="0"/>
            <p:nvPr/>
          </p:nvPicPr>
          <p:blipFill>
            <a:blip r:embed="rId3">
              <a:alphaModFix amt="30000"/>
            </a:blip>
            <a:stretch>
              <a:fillRect/>
            </a:stretch>
          </p:blipFill>
          <p:spPr>
            <a:xfrm>
              <a:off x="3239750" y="3242900"/>
              <a:ext cx="826626" cy="428800"/>
            </a:xfrm>
            <a:prstGeom prst="rect">
              <a:avLst/>
            </a:prstGeom>
            <a:noFill/>
            <a:ln>
              <a:noFill/>
            </a:ln>
          </p:spPr>
        </p:pic>
        <p:pic>
          <p:nvPicPr>
            <p:cNvPr id="321" name="Google Shape;321;p41"/>
            <p:cNvPicPr preferRelativeResize="0"/>
            <p:nvPr/>
          </p:nvPicPr>
          <p:blipFill>
            <a:blip r:embed="rId3">
              <a:alphaModFix amt="30000"/>
            </a:blip>
            <a:stretch>
              <a:fillRect/>
            </a:stretch>
          </p:blipFill>
          <p:spPr>
            <a:xfrm>
              <a:off x="1410950" y="3242900"/>
              <a:ext cx="826626" cy="428800"/>
            </a:xfrm>
            <a:prstGeom prst="rect">
              <a:avLst/>
            </a:prstGeom>
            <a:noFill/>
            <a:ln>
              <a:noFill/>
            </a:ln>
          </p:spPr>
        </p:pic>
        <p:pic>
          <p:nvPicPr>
            <p:cNvPr id="322" name="Google Shape;322;p41"/>
            <p:cNvPicPr preferRelativeResize="0"/>
            <p:nvPr/>
          </p:nvPicPr>
          <p:blipFill>
            <a:blip r:embed="rId3">
              <a:alphaModFix amt="30000"/>
            </a:blip>
            <a:stretch>
              <a:fillRect/>
            </a:stretch>
          </p:blipFill>
          <p:spPr>
            <a:xfrm>
              <a:off x="2325350" y="3700100"/>
              <a:ext cx="826626" cy="428800"/>
            </a:xfrm>
            <a:prstGeom prst="rect">
              <a:avLst/>
            </a:prstGeom>
            <a:noFill/>
            <a:ln>
              <a:noFill/>
            </a:ln>
          </p:spPr>
        </p:pic>
        <p:pic>
          <p:nvPicPr>
            <p:cNvPr id="323" name="Google Shape;323;p41"/>
            <p:cNvPicPr preferRelativeResize="0"/>
            <p:nvPr/>
          </p:nvPicPr>
          <p:blipFill>
            <a:blip r:embed="rId3">
              <a:alphaModFix amt="30000"/>
            </a:blip>
            <a:stretch>
              <a:fillRect/>
            </a:stretch>
          </p:blipFill>
          <p:spPr>
            <a:xfrm>
              <a:off x="3239750" y="3700100"/>
              <a:ext cx="826626" cy="428800"/>
            </a:xfrm>
            <a:prstGeom prst="rect">
              <a:avLst/>
            </a:prstGeom>
            <a:noFill/>
            <a:ln>
              <a:noFill/>
            </a:ln>
          </p:spPr>
        </p:pic>
        <p:pic>
          <p:nvPicPr>
            <p:cNvPr id="324" name="Google Shape;324;p41"/>
            <p:cNvPicPr preferRelativeResize="0"/>
            <p:nvPr/>
          </p:nvPicPr>
          <p:blipFill>
            <a:blip r:embed="rId3">
              <a:alphaModFix amt="30000"/>
            </a:blip>
            <a:stretch>
              <a:fillRect/>
            </a:stretch>
          </p:blipFill>
          <p:spPr>
            <a:xfrm>
              <a:off x="1410950" y="3700100"/>
              <a:ext cx="826626" cy="428800"/>
            </a:xfrm>
            <a:prstGeom prst="rect">
              <a:avLst/>
            </a:prstGeom>
            <a:noFill/>
            <a:ln>
              <a:noFill/>
            </a:ln>
          </p:spPr>
        </p:pic>
        <p:pic>
          <p:nvPicPr>
            <p:cNvPr id="325" name="Google Shape;325;p41"/>
            <p:cNvPicPr preferRelativeResize="0"/>
            <p:nvPr/>
          </p:nvPicPr>
          <p:blipFill>
            <a:blip r:embed="rId3">
              <a:alphaModFix amt="30000"/>
            </a:blip>
            <a:stretch>
              <a:fillRect/>
            </a:stretch>
          </p:blipFill>
          <p:spPr>
            <a:xfrm>
              <a:off x="2325350" y="4157300"/>
              <a:ext cx="826626" cy="428800"/>
            </a:xfrm>
            <a:prstGeom prst="rect">
              <a:avLst/>
            </a:prstGeom>
            <a:noFill/>
            <a:ln>
              <a:noFill/>
            </a:ln>
          </p:spPr>
        </p:pic>
        <p:pic>
          <p:nvPicPr>
            <p:cNvPr id="326" name="Google Shape;326;p41"/>
            <p:cNvPicPr preferRelativeResize="0"/>
            <p:nvPr/>
          </p:nvPicPr>
          <p:blipFill>
            <a:blip r:embed="rId3">
              <a:alphaModFix amt="30000"/>
            </a:blip>
            <a:stretch>
              <a:fillRect/>
            </a:stretch>
          </p:blipFill>
          <p:spPr>
            <a:xfrm>
              <a:off x="3239750" y="4157300"/>
              <a:ext cx="826626" cy="428800"/>
            </a:xfrm>
            <a:prstGeom prst="rect">
              <a:avLst/>
            </a:prstGeom>
            <a:noFill/>
            <a:ln>
              <a:noFill/>
            </a:ln>
          </p:spPr>
        </p:pic>
        <p:pic>
          <p:nvPicPr>
            <p:cNvPr id="327" name="Google Shape;327;p41"/>
            <p:cNvPicPr preferRelativeResize="0"/>
            <p:nvPr/>
          </p:nvPicPr>
          <p:blipFill>
            <a:blip r:embed="rId3">
              <a:alphaModFix amt="30000"/>
            </a:blip>
            <a:stretch>
              <a:fillRect/>
            </a:stretch>
          </p:blipFill>
          <p:spPr>
            <a:xfrm>
              <a:off x="1410950" y="4157300"/>
              <a:ext cx="826626" cy="428800"/>
            </a:xfrm>
            <a:prstGeom prst="rect">
              <a:avLst/>
            </a:prstGeom>
            <a:noFill/>
            <a:ln>
              <a:noFill/>
            </a:ln>
          </p:spPr>
        </p:pic>
        <p:pic>
          <p:nvPicPr>
            <p:cNvPr id="328" name="Google Shape;328;p41"/>
            <p:cNvPicPr preferRelativeResize="0"/>
            <p:nvPr/>
          </p:nvPicPr>
          <p:blipFill>
            <a:blip r:embed="rId3">
              <a:alphaModFix amt="30000"/>
            </a:blip>
            <a:stretch>
              <a:fillRect/>
            </a:stretch>
          </p:blipFill>
          <p:spPr>
            <a:xfrm>
              <a:off x="4992350" y="3242900"/>
              <a:ext cx="826626" cy="428800"/>
            </a:xfrm>
            <a:prstGeom prst="rect">
              <a:avLst/>
            </a:prstGeom>
            <a:noFill/>
            <a:ln>
              <a:noFill/>
            </a:ln>
          </p:spPr>
        </p:pic>
        <p:pic>
          <p:nvPicPr>
            <p:cNvPr id="329" name="Google Shape;329;p41"/>
            <p:cNvPicPr preferRelativeResize="0"/>
            <p:nvPr/>
          </p:nvPicPr>
          <p:blipFill>
            <a:blip r:embed="rId3">
              <a:alphaModFix amt="30000"/>
            </a:blip>
            <a:stretch>
              <a:fillRect/>
            </a:stretch>
          </p:blipFill>
          <p:spPr>
            <a:xfrm>
              <a:off x="5906750" y="3242900"/>
              <a:ext cx="826626" cy="428800"/>
            </a:xfrm>
            <a:prstGeom prst="rect">
              <a:avLst/>
            </a:prstGeom>
            <a:noFill/>
            <a:ln>
              <a:noFill/>
            </a:ln>
          </p:spPr>
        </p:pic>
        <p:pic>
          <p:nvPicPr>
            <p:cNvPr id="330" name="Google Shape;330;p41"/>
            <p:cNvPicPr preferRelativeResize="0"/>
            <p:nvPr/>
          </p:nvPicPr>
          <p:blipFill>
            <a:blip r:embed="rId3">
              <a:alphaModFix amt="30000"/>
            </a:blip>
            <a:stretch>
              <a:fillRect/>
            </a:stretch>
          </p:blipFill>
          <p:spPr>
            <a:xfrm>
              <a:off x="4077950" y="3242900"/>
              <a:ext cx="826626" cy="428800"/>
            </a:xfrm>
            <a:prstGeom prst="rect">
              <a:avLst/>
            </a:prstGeom>
            <a:noFill/>
            <a:ln>
              <a:noFill/>
            </a:ln>
          </p:spPr>
        </p:pic>
        <p:pic>
          <p:nvPicPr>
            <p:cNvPr id="331" name="Google Shape;331;p41"/>
            <p:cNvPicPr preferRelativeResize="0"/>
            <p:nvPr/>
          </p:nvPicPr>
          <p:blipFill>
            <a:blip r:embed="rId3">
              <a:alphaModFix amt="30000"/>
            </a:blip>
            <a:stretch>
              <a:fillRect/>
            </a:stretch>
          </p:blipFill>
          <p:spPr>
            <a:xfrm>
              <a:off x="4992350" y="3700100"/>
              <a:ext cx="826626" cy="428800"/>
            </a:xfrm>
            <a:prstGeom prst="rect">
              <a:avLst/>
            </a:prstGeom>
            <a:noFill/>
            <a:ln>
              <a:noFill/>
            </a:ln>
          </p:spPr>
        </p:pic>
        <p:pic>
          <p:nvPicPr>
            <p:cNvPr id="332" name="Google Shape;332;p41"/>
            <p:cNvPicPr preferRelativeResize="0"/>
            <p:nvPr/>
          </p:nvPicPr>
          <p:blipFill>
            <a:blip r:embed="rId3">
              <a:alphaModFix amt="30000"/>
            </a:blip>
            <a:stretch>
              <a:fillRect/>
            </a:stretch>
          </p:blipFill>
          <p:spPr>
            <a:xfrm>
              <a:off x="5906750" y="3700100"/>
              <a:ext cx="826626" cy="428800"/>
            </a:xfrm>
            <a:prstGeom prst="rect">
              <a:avLst/>
            </a:prstGeom>
            <a:noFill/>
            <a:ln>
              <a:noFill/>
            </a:ln>
          </p:spPr>
        </p:pic>
        <p:pic>
          <p:nvPicPr>
            <p:cNvPr id="333" name="Google Shape;333;p41"/>
            <p:cNvPicPr preferRelativeResize="0"/>
            <p:nvPr/>
          </p:nvPicPr>
          <p:blipFill>
            <a:blip r:embed="rId3">
              <a:alphaModFix amt="30000"/>
            </a:blip>
            <a:stretch>
              <a:fillRect/>
            </a:stretch>
          </p:blipFill>
          <p:spPr>
            <a:xfrm>
              <a:off x="4077950" y="3700100"/>
              <a:ext cx="826626" cy="428800"/>
            </a:xfrm>
            <a:prstGeom prst="rect">
              <a:avLst/>
            </a:prstGeom>
            <a:noFill/>
            <a:ln>
              <a:noFill/>
            </a:ln>
          </p:spPr>
        </p:pic>
        <p:pic>
          <p:nvPicPr>
            <p:cNvPr id="334" name="Google Shape;334;p41"/>
            <p:cNvPicPr preferRelativeResize="0"/>
            <p:nvPr/>
          </p:nvPicPr>
          <p:blipFill>
            <a:blip r:embed="rId3">
              <a:alphaModFix amt="30000"/>
            </a:blip>
            <a:stretch>
              <a:fillRect/>
            </a:stretch>
          </p:blipFill>
          <p:spPr>
            <a:xfrm>
              <a:off x="4992350" y="4157300"/>
              <a:ext cx="826626" cy="428800"/>
            </a:xfrm>
            <a:prstGeom prst="rect">
              <a:avLst/>
            </a:prstGeom>
            <a:noFill/>
            <a:ln>
              <a:noFill/>
            </a:ln>
          </p:spPr>
        </p:pic>
        <p:pic>
          <p:nvPicPr>
            <p:cNvPr id="335" name="Google Shape;335;p41"/>
            <p:cNvPicPr preferRelativeResize="0"/>
            <p:nvPr/>
          </p:nvPicPr>
          <p:blipFill>
            <a:blip r:embed="rId3">
              <a:alphaModFix amt="30000"/>
            </a:blip>
            <a:stretch>
              <a:fillRect/>
            </a:stretch>
          </p:blipFill>
          <p:spPr>
            <a:xfrm>
              <a:off x="5906750" y="4157300"/>
              <a:ext cx="826626" cy="428800"/>
            </a:xfrm>
            <a:prstGeom prst="rect">
              <a:avLst/>
            </a:prstGeom>
            <a:noFill/>
            <a:ln>
              <a:noFill/>
            </a:ln>
          </p:spPr>
        </p:pic>
        <p:pic>
          <p:nvPicPr>
            <p:cNvPr id="336" name="Google Shape;336;p41"/>
            <p:cNvPicPr preferRelativeResize="0"/>
            <p:nvPr/>
          </p:nvPicPr>
          <p:blipFill>
            <a:blip r:embed="rId3">
              <a:alphaModFix amt="30000"/>
            </a:blip>
            <a:stretch>
              <a:fillRect/>
            </a:stretch>
          </p:blipFill>
          <p:spPr>
            <a:xfrm>
              <a:off x="4077950" y="4157300"/>
              <a:ext cx="826626" cy="428800"/>
            </a:xfrm>
            <a:prstGeom prst="rect">
              <a:avLst/>
            </a:prstGeom>
            <a:noFill/>
            <a:ln>
              <a:noFill/>
            </a:ln>
          </p:spPr>
        </p:pic>
      </p:grpSp>
      <p:grpSp>
        <p:nvGrpSpPr>
          <p:cNvPr id="337" name="Google Shape;337;p41"/>
          <p:cNvGrpSpPr/>
          <p:nvPr/>
        </p:nvGrpSpPr>
        <p:grpSpPr>
          <a:xfrm rot="-900381">
            <a:off x="4542639" y="4859845"/>
            <a:ext cx="5321891" cy="1343065"/>
            <a:chOff x="1410950" y="3242900"/>
            <a:chExt cx="5322426" cy="1343200"/>
          </a:xfrm>
        </p:grpSpPr>
        <p:pic>
          <p:nvPicPr>
            <p:cNvPr id="338" name="Google Shape;338;p41"/>
            <p:cNvPicPr preferRelativeResize="0"/>
            <p:nvPr/>
          </p:nvPicPr>
          <p:blipFill>
            <a:blip r:embed="rId3">
              <a:alphaModFix amt="30000"/>
            </a:blip>
            <a:stretch>
              <a:fillRect/>
            </a:stretch>
          </p:blipFill>
          <p:spPr>
            <a:xfrm>
              <a:off x="2325350" y="3242900"/>
              <a:ext cx="826626" cy="428800"/>
            </a:xfrm>
            <a:prstGeom prst="rect">
              <a:avLst/>
            </a:prstGeom>
            <a:noFill/>
            <a:ln>
              <a:noFill/>
            </a:ln>
          </p:spPr>
        </p:pic>
        <p:pic>
          <p:nvPicPr>
            <p:cNvPr id="339" name="Google Shape;339;p41"/>
            <p:cNvPicPr preferRelativeResize="0"/>
            <p:nvPr/>
          </p:nvPicPr>
          <p:blipFill>
            <a:blip r:embed="rId3">
              <a:alphaModFix amt="30000"/>
            </a:blip>
            <a:stretch>
              <a:fillRect/>
            </a:stretch>
          </p:blipFill>
          <p:spPr>
            <a:xfrm>
              <a:off x="3239750" y="3242900"/>
              <a:ext cx="826626" cy="428800"/>
            </a:xfrm>
            <a:prstGeom prst="rect">
              <a:avLst/>
            </a:prstGeom>
            <a:noFill/>
            <a:ln>
              <a:noFill/>
            </a:ln>
          </p:spPr>
        </p:pic>
        <p:pic>
          <p:nvPicPr>
            <p:cNvPr id="340" name="Google Shape;340;p41"/>
            <p:cNvPicPr preferRelativeResize="0"/>
            <p:nvPr/>
          </p:nvPicPr>
          <p:blipFill>
            <a:blip r:embed="rId3">
              <a:alphaModFix amt="30000"/>
            </a:blip>
            <a:stretch>
              <a:fillRect/>
            </a:stretch>
          </p:blipFill>
          <p:spPr>
            <a:xfrm>
              <a:off x="1410950" y="3242900"/>
              <a:ext cx="826626" cy="428800"/>
            </a:xfrm>
            <a:prstGeom prst="rect">
              <a:avLst/>
            </a:prstGeom>
            <a:noFill/>
            <a:ln>
              <a:noFill/>
            </a:ln>
          </p:spPr>
        </p:pic>
        <p:pic>
          <p:nvPicPr>
            <p:cNvPr id="341" name="Google Shape;341;p41"/>
            <p:cNvPicPr preferRelativeResize="0"/>
            <p:nvPr/>
          </p:nvPicPr>
          <p:blipFill>
            <a:blip r:embed="rId3">
              <a:alphaModFix amt="30000"/>
            </a:blip>
            <a:stretch>
              <a:fillRect/>
            </a:stretch>
          </p:blipFill>
          <p:spPr>
            <a:xfrm>
              <a:off x="2325350" y="3700100"/>
              <a:ext cx="826626" cy="428800"/>
            </a:xfrm>
            <a:prstGeom prst="rect">
              <a:avLst/>
            </a:prstGeom>
            <a:noFill/>
            <a:ln>
              <a:noFill/>
            </a:ln>
          </p:spPr>
        </p:pic>
        <p:pic>
          <p:nvPicPr>
            <p:cNvPr id="342" name="Google Shape;342;p41"/>
            <p:cNvPicPr preferRelativeResize="0"/>
            <p:nvPr/>
          </p:nvPicPr>
          <p:blipFill>
            <a:blip r:embed="rId3">
              <a:alphaModFix amt="30000"/>
            </a:blip>
            <a:stretch>
              <a:fillRect/>
            </a:stretch>
          </p:blipFill>
          <p:spPr>
            <a:xfrm>
              <a:off x="3239750" y="3700100"/>
              <a:ext cx="826626" cy="428800"/>
            </a:xfrm>
            <a:prstGeom prst="rect">
              <a:avLst/>
            </a:prstGeom>
            <a:noFill/>
            <a:ln>
              <a:noFill/>
            </a:ln>
          </p:spPr>
        </p:pic>
        <p:pic>
          <p:nvPicPr>
            <p:cNvPr id="343" name="Google Shape;343;p41"/>
            <p:cNvPicPr preferRelativeResize="0"/>
            <p:nvPr/>
          </p:nvPicPr>
          <p:blipFill>
            <a:blip r:embed="rId3">
              <a:alphaModFix amt="30000"/>
            </a:blip>
            <a:stretch>
              <a:fillRect/>
            </a:stretch>
          </p:blipFill>
          <p:spPr>
            <a:xfrm>
              <a:off x="1410950" y="3700100"/>
              <a:ext cx="826626" cy="428800"/>
            </a:xfrm>
            <a:prstGeom prst="rect">
              <a:avLst/>
            </a:prstGeom>
            <a:noFill/>
            <a:ln>
              <a:noFill/>
            </a:ln>
          </p:spPr>
        </p:pic>
        <p:pic>
          <p:nvPicPr>
            <p:cNvPr id="344" name="Google Shape;344;p41"/>
            <p:cNvPicPr preferRelativeResize="0"/>
            <p:nvPr/>
          </p:nvPicPr>
          <p:blipFill>
            <a:blip r:embed="rId3">
              <a:alphaModFix amt="30000"/>
            </a:blip>
            <a:stretch>
              <a:fillRect/>
            </a:stretch>
          </p:blipFill>
          <p:spPr>
            <a:xfrm>
              <a:off x="2325350" y="4157300"/>
              <a:ext cx="826626" cy="428800"/>
            </a:xfrm>
            <a:prstGeom prst="rect">
              <a:avLst/>
            </a:prstGeom>
            <a:noFill/>
            <a:ln>
              <a:noFill/>
            </a:ln>
          </p:spPr>
        </p:pic>
        <p:pic>
          <p:nvPicPr>
            <p:cNvPr id="345" name="Google Shape;345;p41"/>
            <p:cNvPicPr preferRelativeResize="0"/>
            <p:nvPr/>
          </p:nvPicPr>
          <p:blipFill>
            <a:blip r:embed="rId3">
              <a:alphaModFix amt="30000"/>
            </a:blip>
            <a:stretch>
              <a:fillRect/>
            </a:stretch>
          </p:blipFill>
          <p:spPr>
            <a:xfrm>
              <a:off x="3239750" y="4157300"/>
              <a:ext cx="826626" cy="428800"/>
            </a:xfrm>
            <a:prstGeom prst="rect">
              <a:avLst/>
            </a:prstGeom>
            <a:noFill/>
            <a:ln>
              <a:noFill/>
            </a:ln>
          </p:spPr>
        </p:pic>
        <p:pic>
          <p:nvPicPr>
            <p:cNvPr id="346" name="Google Shape;346;p41"/>
            <p:cNvPicPr preferRelativeResize="0"/>
            <p:nvPr/>
          </p:nvPicPr>
          <p:blipFill>
            <a:blip r:embed="rId3">
              <a:alphaModFix amt="30000"/>
            </a:blip>
            <a:stretch>
              <a:fillRect/>
            </a:stretch>
          </p:blipFill>
          <p:spPr>
            <a:xfrm>
              <a:off x="1410950" y="4157300"/>
              <a:ext cx="826626" cy="428800"/>
            </a:xfrm>
            <a:prstGeom prst="rect">
              <a:avLst/>
            </a:prstGeom>
            <a:noFill/>
            <a:ln>
              <a:noFill/>
            </a:ln>
          </p:spPr>
        </p:pic>
        <p:pic>
          <p:nvPicPr>
            <p:cNvPr id="347" name="Google Shape;347;p41"/>
            <p:cNvPicPr preferRelativeResize="0"/>
            <p:nvPr/>
          </p:nvPicPr>
          <p:blipFill>
            <a:blip r:embed="rId3">
              <a:alphaModFix amt="30000"/>
            </a:blip>
            <a:stretch>
              <a:fillRect/>
            </a:stretch>
          </p:blipFill>
          <p:spPr>
            <a:xfrm>
              <a:off x="4992350" y="3242900"/>
              <a:ext cx="826626" cy="428800"/>
            </a:xfrm>
            <a:prstGeom prst="rect">
              <a:avLst/>
            </a:prstGeom>
            <a:noFill/>
            <a:ln>
              <a:noFill/>
            </a:ln>
          </p:spPr>
        </p:pic>
        <p:pic>
          <p:nvPicPr>
            <p:cNvPr id="348" name="Google Shape;348;p41"/>
            <p:cNvPicPr preferRelativeResize="0"/>
            <p:nvPr/>
          </p:nvPicPr>
          <p:blipFill>
            <a:blip r:embed="rId3">
              <a:alphaModFix amt="30000"/>
            </a:blip>
            <a:stretch>
              <a:fillRect/>
            </a:stretch>
          </p:blipFill>
          <p:spPr>
            <a:xfrm>
              <a:off x="5906750" y="3242900"/>
              <a:ext cx="826626" cy="428800"/>
            </a:xfrm>
            <a:prstGeom prst="rect">
              <a:avLst/>
            </a:prstGeom>
            <a:noFill/>
            <a:ln>
              <a:noFill/>
            </a:ln>
          </p:spPr>
        </p:pic>
        <p:pic>
          <p:nvPicPr>
            <p:cNvPr id="349" name="Google Shape;349;p41"/>
            <p:cNvPicPr preferRelativeResize="0"/>
            <p:nvPr/>
          </p:nvPicPr>
          <p:blipFill>
            <a:blip r:embed="rId3">
              <a:alphaModFix amt="30000"/>
            </a:blip>
            <a:stretch>
              <a:fillRect/>
            </a:stretch>
          </p:blipFill>
          <p:spPr>
            <a:xfrm>
              <a:off x="4077950" y="3242900"/>
              <a:ext cx="826626" cy="428800"/>
            </a:xfrm>
            <a:prstGeom prst="rect">
              <a:avLst/>
            </a:prstGeom>
            <a:noFill/>
            <a:ln>
              <a:noFill/>
            </a:ln>
          </p:spPr>
        </p:pic>
        <p:pic>
          <p:nvPicPr>
            <p:cNvPr id="350" name="Google Shape;350;p41"/>
            <p:cNvPicPr preferRelativeResize="0"/>
            <p:nvPr/>
          </p:nvPicPr>
          <p:blipFill>
            <a:blip r:embed="rId3">
              <a:alphaModFix amt="30000"/>
            </a:blip>
            <a:stretch>
              <a:fillRect/>
            </a:stretch>
          </p:blipFill>
          <p:spPr>
            <a:xfrm>
              <a:off x="4992350" y="3700100"/>
              <a:ext cx="826626" cy="428800"/>
            </a:xfrm>
            <a:prstGeom prst="rect">
              <a:avLst/>
            </a:prstGeom>
            <a:noFill/>
            <a:ln>
              <a:noFill/>
            </a:ln>
          </p:spPr>
        </p:pic>
        <p:pic>
          <p:nvPicPr>
            <p:cNvPr id="351" name="Google Shape;351;p41"/>
            <p:cNvPicPr preferRelativeResize="0"/>
            <p:nvPr/>
          </p:nvPicPr>
          <p:blipFill>
            <a:blip r:embed="rId3">
              <a:alphaModFix amt="30000"/>
            </a:blip>
            <a:stretch>
              <a:fillRect/>
            </a:stretch>
          </p:blipFill>
          <p:spPr>
            <a:xfrm>
              <a:off x="5906750" y="3700100"/>
              <a:ext cx="826626" cy="428800"/>
            </a:xfrm>
            <a:prstGeom prst="rect">
              <a:avLst/>
            </a:prstGeom>
            <a:noFill/>
            <a:ln>
              <a:noFill/>
            </a:ln>
          </p:spPr>
        </p:pic>
        <p:pic>
          <p:nvPicPr>
            <p:cNvPr id="352" name="Google Shape;352;p41"/>
            <p:cNvPicPr preferRelativeResize="0"/>
            <p:nvPr/>
          </p:nvPicPr>
          <p:blipFill>
            <a:blip r:embed="rId3">
              <a:alphaModFix amt="30000"/>
            </a:blip>
            <a:stretch>
              <a:fillRect/>
            </a:stretch>
          </p:blipFill>
          <p:spPr>
            <a:xfrm>
              <a:off x="4077950" y="3700100"/>
              <a:ext cx="826626" cy="428800"/>
            </a:xfrm>
            <a:prstGeom prst="rect">
              <a:avLst/>
            </a:prstGeom>
            <a:noFill/>
            <a:ln>
              <a:noFill/>
            </a:ln>
          </p:spPr>
        </p:pic>
        <p:pic>
          <p:nvPicPr>
            <p:cNvPr id="353" name="Google Shape;353;p41"/>
            <p:cNvPicPr preferRelativeResize="0"/>
            <p:nvPr/>
          </p:nvPicPr>
          <p:blipFill>
            <a:blip r:embed="rId3">
              <a:alphaModFix amt="30000"/>
            </a:blip>
            <a:stretch>
              <a:fillRect/>
            </a:stretch>
          </p:blipFill>
          <p:spPr>
            <a:xfrm>
              <a:off x="4992350" y="4157300"/>
              <a:ext cx="826626" cy="428800"/>
            </a:xfrm>
            <a:prstGeom prst="rect">
              <a:avLst/>
            </a:prstGeom>
            <a:noFill/>
            <a:ln>
              <a:noFill/>
            </a:ln>
          </p:spPr>
        </p:pic>
        <p:pic>
          <p:nvPicPr>
            <p:cNvPr id="354" name="Google Shape;354;p41"/>
            <p:cNvPicPr preferRelativeResize="0"/>
            <p:nvPr/>
          </p:nvPicPr>
          <p:blipFill>
            <a:blip r:embed="rId3">
              <a:alphaModFix amt="30000"/>
            </a:blip>
            <a:stretch>
              <a:fillRect/>
            </a:stretch>
          </p:blipFill>
          <p:spPr>
            <a:xfrm>
              <a:off x="5906750" y="4157300"/>
              <a:ext cx="826626" cy="428800"/>
            </a:xfrm>
            <a:prstGeom prst="rect">
              <a:avLst/>
            </a:prstGeom>
            <a:noFill/>
            <a:ln>
              <a:noFill/>
            </a:ln>
          </p:spPr>
        </p:pic>
        <p:pic>
          <p:nvPicPr>
            <p:cNvPr id="355" name="Google Shape;355;p41"/>
            <p:cNvPicPr preferRelativeResize="0"/>
            <p:nvPr/>
          </p:nvPicPr>
          <p:blipFill>
            <a:blip r:embed="rId3">
              <a:alphaModFix amt="30000"/>
            </a:blip>
            <a:stretch>
              <a:fillRect/>
            </a:stretch>
          </p:blipFill>
          <p:spPr>
            <a:xfrm>
              <a:off x="4077950" y="4157300"/>
              <a:ext cx="826626" cy="428800"/>
            </a:xfrm>
            <a:prstGeom prst="rect">
              <a:avLst/>
            </a:prstGeom>
            <a:noFill/>
            <a:ln>
              <a:noFill/>
            </a:ln>
          </p:spPr>
        </p:pic>
      </p:grpSp>
      <p:sp>
        <p:nvSpPr>
          <p:cNvPr id="356" name="Google Shape;356;p41"/>
          <p:cNvSpPr txBox="1"/>
          <p:nvPr/>
        </p:nvSpPr>
        <p:spPr>
          <a:xfrm>
            <a:off x="328425" y="3399075"/>
            <a:ext cx="404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solidFill>
                  <a:srgbClr val="FEFEFD"/>
                </a:solidFill>
                <a:latin typeface="Open Sans"/>
                <a:ea typeface="Open Sans"/>
                <a:cs typeface="Open Sans"/>
                <a:sym typeface="Open Sans"/>
              </a:rPr>
              <a:t>Tell us about your role</a:t>
            </a:r>
            <a:endParaRPr i="1">
              <a:solidFill>
                <a:srgbClr val="FEFEFD"/>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2"/>
          <p:cNvSpPr/>
          <p:nvPr/>
        </p:nvSpPr>
        <p:spPr>
          <a:xfrm>
            <a:off x="-1975" y="160725"/>
            <a:ext cx="3036600" cy="4982700"/>
          </a:xfrm>
          <a:prstGeom prst="rect">
            <a:avLst/>
          </a:prstGeom>
          <a:solidFill>
            <a:srgbClr val="4A0A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A0A77"/>
              </a:highlight>
            </a:endParaRPr>
          </a:p>
        </p:txBody>
      </p:sp>
      <p:sp>
        <p:nvSpPr>
          <p:cNvPr id="362" name="Google Shape;362;p42"/>
          <p:cNvSpPr/>
          <p:nvPr/>
        </p:nvSpPr>
        <p:spPr>
          <a:xfrm>
            <a:off x="6116975" y="170575"/>
            <a:ext cx="3036600" cy="49728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2"/>
          <p:cNvSpPr txBox="1"/>
          <p:nvPr/>
        </p:nvSpPr>
        <p:spPr>
          <a:xfrm>
            <a:off x="15575" y="3388150"/>
            <a:ext cx="3036600" cy="1602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rgbClr val="032D60"/>
              </a:buClr>
              <a:buSzPts val="2100"/>
              <a:buFont typeface="Salesforce Sans"/>
              <a:buNone/>
            </a:pPr>
            <a:r>
              <a:rPr b="1" lang="en" sz="1800">
                <a:solidFill>
                  <a:srgbClr val="FEFEFD"/>
                </a:solidFill>
                <a:latin typeface="Overpass"/>
                <a:ea typeface="Overpass"/>
                <a:cs typeface="Overpass"/>
                <a:sym typeface="Overpass"/>
              </a:rPr>
              <a:t>Ruth Bolster</a:t>
            </a:r>
            <a:endParaRPr b="1" sz="1100">
              <a:solidFill>
                <a:srgbClr val="FEFEFD"/>
              </a:solidFill>
              <a:latin typeface="Overpass"/>
              <a:ea typeface="Overpass"/>
              <a:cs typeface="Overpass"/>
              <a:sym typeface="Overpass"/>
            </a:endParaRPr>
          </a:p>
          <a:p>
            <a:pPr indent="0" lvl="0" marL="0" rtl="0" algn="ctr">
              <a:spcBef>
                <a:spcPts val="250"/>
              </a:spcBef>
              <a:spcAft>
                <a:spcPts val="0"/>
              </a:spcAft>
              <a:buClr>
                <a:srgbClr val="032D60"/>
              </a:buClr>
              <a:buSzPts val="1800"/>
              <a:buFont typeface="Salesforce Sans"/>
              <a:buNone/>
            </a:pPr>
            <a:br>
              <a:rPr lang="en">
                <a:solidFill>
                  <a:srgbClr val="FEFEFD"/>
                </a:solidFill>
                <a:latin typeface="Open Sans"/>
                <a:ea typeface="Open Sans"/>
                <a:cs typeface="Open Sans"/>
                <a:sym typeface="Open Sans"/>
              </a:rPr>
            </a:br>
            <a:br>
              <a:rPr lang="en">
                <a:solidFill>
                  <a:srgbClr val="FEFEFD"/>
                </a:solidFill>
                <a:latin typeface="Open Sans"/>
                <a:ea typeface="Open Sans"/>
                <a:cs typeface="Open Sans"/>
                <a:sym typeface="Open Sans"/>
              </a:rPr>
            </a:br>
            <a:r>
              <a:rPr i="1" lang="en">
                <a:solidFill>
                  <a:srgbClr val="FEFEFD"/>
                </a:solidFill>
                <a:latin typeface="Open Sans"/>
                <a:ea typeface="Open Sans"/>
                <a:cs typeface="Open Sans"/>
                <a:sym typeface="Open Sans"/>
              </a:rPr>
              <a:t>Product Marketing Manager, </a:t>
            </a:r>
            <a:br>
              <a:rPr i="1" lang="en">
                <a:solidFill>
                  <a:srgbClr val="FEFEFD"/>
                </a:solidFill>
                <a:latin typeface="Open Sans"/>
                <a:ea typeface="Open Sans"/>
                <a:cs typeface="Open Sans"/>
                <a:sym typeface="Open Sans"/>
              </a:rPr>
            </a:br>
            <a:r>
              <a:rPr i="1" lang="en">
                <a:solidFill>
                  <a:srgbClr val="FEFEFD"/>
                </a:solidFill>
                <a:latin typeface="Open Sans"/>
                <a:ea typeface="Open Sans"/>
                <a:cs typeface="Open Sans"/>
                <a:sym typeface="Open Sans"/>
              </a:rPr>
              <a:t>Account Engagement (Pardot)</a:t>
            </a:r>
            <a:br>
              <a:rPr lang="en">
                <a:solidFill>
                  <a:srgbClr val="FEFEFD"/>
                </a:solidFill>
                <a:latin typeface="Open Sans"/>
                <a:ea typeface="Open Sans"/>
                <a:cs typeface="Open Sans"/>
                <a:sym typeface="Open Sans"/>
              </a:rPr>
            </a:br>
            <a:br>
              <a:rPr lang="en">
                <a:solidFill>
                  <a:srgbClr val="FEFEFD"/>
                </a:solidFill>
                <a:latin typeface="Open Sans"/>
                <a:ea typeface="Open Sans"/>
                <a:cs typeface="Open Sans"/>
                <a:sym typeface="Open Sans"/>
              </a:rPr>
            </a:br>
            <a:r>
              <a:rPr lang="en">
                <a:solidFill>
                  <a:srgbClr val="FEFEFD"/>
                </a:solidFill>
                <a:latin typeface="Open Sans"/>
                <a:ea typeface="Open Sans"/>
                <a:cs typeface="Open Sans"/>
                <a:sym typeface="Open Sans"/>
              </a:rPr>
              <a:t>Salesforce</a:t>
            </a:r>
            <a:endParaRPr u="sng">
              <a:solidFill>
                <a:srgbClr val="FEFEFD"/>
              </a:solidFill>
              <a:latin typeface="Open Sans"/>
              <a:ea typeface="Open Sans"/>
              <a:cs typeface="Open Sans"/>
              <a:sym typeface="Open Sans"/>
            </a:endParaRPr>
          </a:p>
        </p:txBody>
      </p:sp>
      <p:sp>
        <p:nvSpPr>
          <p:cNvPr id="364" name="Google Shape;364;p42"/>
          <p:cNvSpPr txBox="1"/>
          <p:nvPr/>
        </p:nvSpPr>
        <p:spPr>
          <a:xfrm>
            <a:off x="3052325" y="3354375"/>
            <a:ext cx="3036600" cy="1432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rgbClr val="032D60"/>
              </a:buClr>
              <a:buSzPts val="2100"/>
              <a:buFont typeface="Salesforce Sans"/>
              <a:buNone/>
            </a:pPr>
            <a:r>
              <a:rPr b="1" lang="en" sz="2100">
                <a:solidFill>
                  <a:srgbClr val="4A0A77"/>
                </a:solidFill>
                <a:latin typeface="Overpass"/>
                <a:ea typeface="Overpass"/>
                <a:cs typeface="Overpass"/>
                <a:sym typeface="Overpass"/>
              </a:rPr>
              <a:t>Erin Duncan</a:t>
            </a:r>
            <a:endParaRPr b="1">
              <a:solidFill>
                <a:srgbClr val="4A0A77"/>
              </a:solidFill>
              <a:latin typeface="Overpass"/>
              <a:ea typeface="Overpass"/>
              <a:cs typeface="Overpass"/>
              <a:sym typeface="Overpass"/>
            </a:endParaRPr>
          </a:p>
          <a:p>
            <a:pPr indent="0" lvl="0" marL="0" rtl="0" algn="ctr">
              <a:spcBef>
                <a:spcPts val="250"/>
              </a:spcBef>
              <a:spcAft>
                <a:spcPts val="0"/>
              </a:spcAft>
              <a:buClr>
                <a:srgbClr val="032D60"/>
              </a:buClr>
              <a:buSzPts val="1800"/>
              <a:buFont typeface="Salesforce Sans"/>
              <a:buNone/>
            </a:pPr>
            <a:br>
              <a:rPr lang="en">
                <a:solidFill>
                  <a:srgbClr val="7A27B7"/>
                </a:solidFill>
                <a:latin typeface="Open Sans"/>
                <a:ea typeface="Open Sans"/>
                <a:cs typeface="Open Sans"/>
                <a:sym typeface="Open Sans"/>
              </a:rPr>
            </a:br>
            <a:br>
              <a:rPr lang="en">
                <a:solidFill>
                  <a:srgbClr val="7A27B7"/>
                </a:solidFill>
                <a:latin typeface="Open Sans"/>
                <a:ea typeface="Open Sans"/>
                <a:cs typeface="Open Sans"/>
                <a:sym typeface="Open Sans"/>
              </a:rPr>
            </a:br>
            <a:r>
              <a:rPr i="1" lang="en">
                <a:solidFill>
                  <a:srgbClr val="7A27B7"/>
                </a:solidFill>
                <a:latin typeface="Open Sans"/>
                <a:ea typeface="Open Sans"/>
                <a:cs typeface="Open Sans"/>
                <a:sym typeface="Open Sans"/>
              </a:rPr>
              <a:t>Pardot Product Director</a:t>
            </a:r>
            <a:br>
              <a:rPr lang="en">
                <a:solidFill>
                  <a:srgbClr val="7A27B7"/>
                </a:solidFill>
                <a:latin typeface="Open Sans"/>
                <a:ea typeface="Open Sans"/>
                <a:cs typeface="Open Sans"/>
                <a:sym typeface="Open Sans"/>
              </a:rPr>
            </a:br>
            <a:br>
              <a:rPr lang="en">
                <a:solidFill>
                  <a:srgbClr val="7A27B7"/>
                </a:solidFill>
                <a:latin typeface="Open Sans"/>
                <a:ea typeface="Open Sans"/>
                <a:cs typeface="Open Sans"/>
                <a:sym typeface="Open Sans"/>
              </a:rPr>
            </a:br>
            <a:r>
              <a:rPr lang="en">
                <a:solidFill>
                  <a:srgbClr val="7A27B7"/>
                </a:solidFill>
                <a:latin typeface="Open Sans"/>
                <a:ea typeface="Open Sans"/>
                <a:cs typeface="Open Sans"/>
                <a:sym typeface="Open Sans"/>
              </a:rPr>
              <a:t>Sercante</a:t>
            </a:r>
            <a:endParaRPr u="sng">
              <a:solidFill>
                <a:srgbClr val="7A27B7"/>
              </a:solidFill>
              <a:latin typeface="Open Sans"/>
              <a:ea typeface="Open Sans"/>
              <a:cs typeface="Open Sans"/>
              <a:sym typeface="Open Sans"/>
            </a:endParaRPr>
          </a:p>
        </p:txBody>
      </p:sp>
      <p:sp>
        <p:nvSpPr>
          <p:cNvPr id="365" name="Google Shape;365;p42"/>
          <p:cNvSpPr txBox="1"/>
          <p:nvPr/>
        </p:nvSpPr>
        <p:spPr>
          <a:xfrm>
            <a:off x="6106625" y="3354375"/>
            <a:ext cx="3036600" cy="1432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rgbClr val="032D60"/>
              </a:buClr>
              <a:buSzPts val="2100"/>
              <a:buFont typeface="Salesforce Sans"/>
              <a:buNone/>
            </a:pPr>
            <a:r>
              <a:rPr b="1" lang="en" sz="2100">
                <a:solidFill>
                  <a:srgbClr val="4A0A77"/>
                </a:solidFill>
                <a:latin typeface="Overpass"/>
                <a:ea typeface="Overpass"/>
                <a:cs typeface="Overpass"/>
                <a:sym typeface="Overpass"/>
              </a:rPr>
              <a:t>Natalie Jackson</a:t>
            </a:r>
            <a:endParaRPr b="1">
              <a:solidFill>
                <a:srgbClr val="4A0A77"/>
              </a:solidFill>
              <a:latin typeface="Overpass"/>
              <a:ea typeface="Overpass"/>
              <a:cs typeface="Overpass"/>
              <a:sym typeface="Overpass"/>
            </a:endParaRPr>
          </a:p>
          <a:p>
            <a:pPr indent="0" lvl="0" marL="0" rtl="0" algn="ctr">
              <a:spcBef>
                <a:spcPts val="250"/>
              </a:spcBef>
              <a:spcAft>
                <a:spcPts val="0"/>
              </a:spcAft>
              <a:buClr>
                <a:srgbClr val="032D60"/>
              </a:buClr>
              <a:buSzPts val="1800"/>
              <a:buFont typeface="Salesforce Sans"/>
              <a:buNone/>
            </a:pPr>
            <a:br>
              <a:rPr lang="en">
                <a:solidFill>
                  <a:srgbClr val="7A27B7"/>
                </a:solidFill>
                <a:latin typeface="Open Sans"/>
                <a:ea typeface="Open Sans"/>
                <a:cs typeface="Open Sans"/>
                <a:sym typeface="Open Sans"/>
              </a:rPr>
            </a:br>
            <a:br>
              <a:rPr lang="en">
                <a:solidFill>
                  <a:srgbClr val="7A27B7"/>
                </a:solidFill>
                <a:latin typeface="Open Sans"/>
                <a:ea typeface="Open Sans"/>
                <a:cs typeface="Open Sans"/>
                <a:sym typeface="Open Sans"/>
              </a:rPr>
            </a:br>
            <a:r>
              <a:rPr i="1" lang="en">
                <a:solidFill>
                  <a:srgbClr val="7A27B7"/>
                </a:solidFill>
                <a:latin typeface="Open Sans"/>
                <a:ea typeface="Open Sans"/>
                <a:cs typeface="Open Sans"/>
                <a:sym typeface="Open Sans"/>
              </a:rPr>
              <a:t>Director, Demand Generation</a:t>
            </a:r>
            <a:br>
              <a:rPr lang="en">
                <a:solidFill>
                  <a:srgbClr val="7A27B7"/>
                </a:solidFill>
                <a:latin typeface="Open Sans"/>
                <a:ea typeface="Open Sans"/>
                <a:cs typeface="Open Sans"/>
                <a:sym typeface="Open Sans"/>
              </a:rPr>
            </a:br>
            <a:br>
              <a:rPr lang="en">
                <a:solidFill>
                  <a:srgbClr val="7A27B7"/>
                </a:solidFill>
                <a:latin typeface="Open Sans"/>
                <a:ea typeface="Open Sans"/>
                <a:cs typeface="Open Sans"/>
                <a:sym typeface="Open Sans"/>
              </a:rPr>
            </a:br>
            <a:r>
              <a:rPr lang="en">
                <a:solidFill>
                  <a:srgbClr val="7A27B7"/>
                </a:solidFill>
                <a:latin typeface="Open Sans"/>
                <a:ea typeface="Open Sans"/>
                <a:cs typeface="Open Sans"/>
                <a:sym typeface="Open Sans"/>
              </a:rPr>
              <a:t>CBIZ</a:t>
            </a:r>
            <a:endParaRPr u="sng">
              <a:solidFill>
                <a:srgbClr val="7A27B7"/>
              </a:solidFill>
              <a:latin typeface="Open Sans"/>
              <a:ea typeface="Open Sans"/>
              <a:cs typeface="Open Sans"/>
              <a:sym typeface="Open Sans"/>
            </a:endParaRPr>
          </a:p>
        </p:txBody>
      </p:sp>
      <p:pic>
        <p:nvPicPr>
          <p:cNvPr id="366" name="Google Shape;366;p42"/>
          <p:cNvPicPr preferRelativeResize="0"/>
          <p:nvPr/>
        </p:nvPicPr>
        <p:blipFill>
          <a:blip r:embed="rId3">
            <a:alphaModFix/>
          </a:blip>
          <a:stretch>
            <a:fillRect/>
          </a:stretch>
        </p:blipFill>
        <p:spPr>
          <a:xfrm>
            <a:off x="3810000" y="3872425"/>
            <a:ext cx="1562100" cy="57150"/>
          </a:xfrm>
          <a:prstGeom prst="rect">
            <a:avLst/>
          </a:prstGeom>
          <a:noFill/>
          <a:ln>
            <a:noFill/>
          </a:ln>
        </p:spPr>
      </p:pic>
      <p:pic>
        <p:nvPicPr>
          <p:cNvPr id="367" name="Google Shape;367;p42"/>
          <p:cNvPicPr preferRelativeResize="0"/>
          <p:nvPr/>
        </p:nvPicPr>
        <p:blipFill>
          <a:blip r:embed="rId3">
            <a:alphaModFix/>
          </a:blip>
          <a:stretch>
            <a:fillRect/>
          </a:stretch>
        </p:blipFill>
        <p:spPr>
          <a:xfrm>
            <a:off x="6858000" y="3835107"/>
            <a:ext cx="1562100" cy="57150"/>
          </a:xfrm>
          <a:prstGeom prst="rect">
            <a:avLst/>
          </a:prstGeom>
          <a:noFill/>
          <a:ln>
            <a:noFill/>
          </a:ln>
        </p:spPr>
      </p:pic>
      <p:sp>
        <p:nvSpPr>
          <p:cNvPr id="368" name="Google Shape;368;p42"/>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EFEFD"/>
                </a:solidFill>
              </a:rPr>
              <a:t>Panelists </a:t>
            </a:r>
            <a:endParaRPr>
              <a:solidFill>
                <a:srgbClr val="FEFEFD"/>
              </a:solidFill>
            </a:endParaRPr>
          </a:p>
        </p:txBody>
      </p:sp>
      <p:pic>
        <p:nvPicPr>
          <p:cNvPr id="369" name="Google Shape;369;p42"/>
          <p:cNvPicPr preferRelativeResize="0"/>
          <p:nvPr/>
        </p:nvPicPr>
        <p:blipFill>
          <a:blip r:embed="rId4">
            <a:alphaModFix/>
          </a:blip>
          <a:stretch>
            <a:fillRect/>
          </a:stretch>
        </p:blipFill>
        <p:spPr>
          <a:xfrm>
            <a:off x="745325" y="3853375"/>
            <a:ext cx="1562100" cy="57150"/>
          </a:xfrm>
          <a:prstGeom prst="rect">
            <a:avLst/>
          </a:prstGeom>
          <a:noFill/>
          <a:ln>
            <a:noFill/>
          </a:ln>
        </p:spPr>
      </p:pic>
      <p:pic>
        <p:nvPicPr>
          <p:cNvPr id="370" name="Google Shape;370;p42"/>
          <p:cNvPicPr preferRelativeResize="0"/>
          <p:nvPr/>
        </p:nvPicPr>
        <p:blipFill>
          <a:blip r:embed="rId5">
            <a:alphaModFix/>
          </a:blip>
          <a:stretch>
            <a:fillRect/>
          </a:stretch>
        </p:blipFill>
        <p:spPr>
          <a:xfrm>
            <a:off x="7398925" y="233437"/>
            <a:ext cx="1571751" cy="846325"/>
          </a:xfrm>
          <a:prstGeom prst="rect">
            <a:avLst/>
          </a:prstGeom>
          <a:noFill/>
          <a:ln>
            <a:noFill/>
          </a:ln>
        </p:spPr>
      </p:pic>
      <p:pic>
        <p:nvPicPr>
          <p:cNvPr id="371" name="Google Shape;371;p42"/>
          <p:cNvPicPr preferRelativeResize="0"/>
          <p:nvPr>
            <p:ph idx="2" type="pic"/>
          </p:nvPr>
        </p:nvPicPr>
        <p:blipFill rotWithShape="1">
          <a:blip r:embed="rId6">
            <a:alphaModFix/>
          </a:blip>
          <a:srcRect b="0" l="0" r="0" t="0"/>
          <a:stretch/>
        </p:blipFill>
        <p:spPr>
          <a:xfrm>
            <a:off x="3635750" y="1245012"/>
            <a:ext cx="1880100" cy="1880100"/>
          </a:xfrm>
          <a:prstGeom prst="ellipse">
            <a:avLst/>
          </a:prstGeom>
          <a:ln cap="flat" cmpd="sng" w="28575">
            <a:solidFill>
              <a:srgbClr val="4A0A77"/>
            </a:solidFill>
            <a:prstDash val="solid"/>
            <a:round/>
            <a:headEnd len="sm" w="sm" type="none"/>
            <a:tailEnd len="sm" w="sm" type="none"/>
          </a:ln>
        </p:spPr>
      </p:pic>
      <p:pic>
        <p:nvPicPr>
          <p:cNvPr id="372" name="Google Shape;372;p42"/>
          <p:cNvPicPr preferRelativeResize="0"/>
          <p:nvPr>
            <p:ph idx="4" type="pic"/>
          </p:nvPr>
        </p:nvPicPr>
        <p:blipFill rotWithShape="1">
          <a:blip r:embed="rId7">
            <a:alphaModFix/>
          </a:blip>
          <a:srcRect b="0" l="1606" r="1606" t="0"/>
          <a:stretch/>
        </p:blipFill>
        <p:spPr>
          <a:xfrm>
            <a:off x="6836150" y="1261050"/>
            <a:ext cx="1880100" cy="1880100"/>
          </a:xfrm>
          <a:prstGeom prst="ellipse">
            <a:avLst/>
          </a:prstGeom>
          <a:ln cap="flat" cmpd="sng" w="28575">
            <a:solidFill>
              <a:srgbClr val="7A27B7"/>
            </a:solidFill>
            <a:prstDash val="solid"/>
            <a:round/>
            <a:headEnd len="sm" w="sm" type="none"/>
            <a:tailEnd len="sm" w="sm" type="none"/>
          </a:ln>
        </p:spPr>
      </p:pic>
      <p:pic>
        <p:nvPicPr>
          <p:cNvPr id="373" name="Google Shape;373;p42"/>
          <p:cNvPicPr preferRelativeResize="0"/>
          <p:nvPr>
            <p:ph idx="3" type="pic"/>
          </p:nvPr>
        </p:nvPicPr>
        <p:blipFill rotWithShape="1">
          <a:blip r:embed="rId8">
            <a:alphaModFix/>
          </a:blip>
          <a:srcRect b="826" l="0" r="0" t="826"/>
          <a:stretch/>
        </p:blipFill>
        <p:spPr>
          <a:xfrm>
            <a:off x="555050" y="1261050"/>
            <a:ext cx="1880100" cy="1880100"/>
          </a:xfrm>
          <a:prstGeom prst="ellipse">
            <a:avLst/>
          </a:prstGeom>
          <a:ln cap="flat" cmpd="sng" w="28575">
            <a:solidFill>
              <a:schemeClr val="lt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t/>
            </a:r>
            <a:endParaRPr sz="3600">
              <a:solidFill>
                <a:srgbClr val="7A27B7"/>
              </a:solidFill>
            </a:endParaRPr>
          </a:p>
          <a:p>
            <a:pPr indent="0" lvl="0" marL="0" rtl="0" algn="ctr">
              <a:spcBef>
                <a:spcPts val="1200"/>
              </a:spcBef>
              <a:spcAft>
                <a:spcPts val="0"/>
              </a:spcAft>
              <a:buClr>
                <a:schemeClr val="dk1"/>
              </a:buClr>
              <a:buSzPts val="1100"/>
              <a:buFont typeface="Arial"/>
              <a:buNone/>
            </a:pPr>
            <a:r>
              <a:rPr lang="en" sz="3600">
                <a:solidFill>
                  <a:srgbClr val="7A27B7"/>
                </a:solidFill>
              </a:rPr>
              <a:t>What are two of your favorite Account Engagement features and why should customers use them? </a:t>
            </a:r>
            <a:endParaRPr sz="3600">
              <a:solidFill>
                <a:srgbClr val="7A27B7"/>
              </a:solidFill>
            </a:endParaRPr>
          </a:p>
          <a:p>
            <a:pPr indent="0" lvl="0" marL="0" rtl="0" algn="l">
              <a:spcBef>
                <a:spcPts val="1200"/>
              </a:spcBef>
              <a:spcAft>
                <a:spcPts val="1200"/>
              </a:spcAft>
              <a:buNone/>
            </a:pPr>
            <a:r>
              <a:t/>
            </a:r>
            <a:endParaRPr/>
          </a:p>
        </p:txBody>
      </p:sp>
      <p:sp>
        <p:nvSpPr>
          <p:cNvPr id="379" name="Google Shape;379;p43"/>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 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t/>
            </a:r>
            <a:endParaRPr sz="3600">
              <a:solidFill>
                <a:srgbClr val="7A27B7"/>
              </a:solidFill>
            </a:endParaRPr>
          </a:p>
          <a:p>
            <a:pPr indent="0" lvl="0" marL="0" rtl="0" algn="ctr">
              <a:spcBef>
                <a:spcPts val="1200"/>
              </a:spcBef>
              <a:spcAft>
                <a:spcPts val="0"/>
              </a:spcAft>
              <a:buClr>
                <a:schemeClr val="dk1"/>
              </a:buClr>
              <a:buSzPts val="1100"/>
              <a:buFont typeface="Arial"/>
              <a:buNone/>
            </a:pPr>
            <a:r>
              <a:rPr lang="en" sz="3600">
                <a:solidFill>
                  <a:srgbClr val="7A27B7"/>
                </a:solidFill>
              </a:rPr>
              <a:t>How is your organization leveraging Account Engagement in order to maximize </a:t>
            </a:r>
            <a:r>
              <a:rPr lang="en" sz="3600">
                <a:solidFill>
                  <a:srgbClr val="7A27B7"/>
                </a:solidFill>
              </a:rPr>
              <a:t>operational</a:t>
            </a:r>
            <a:r>
              <a:rPr lang="en" sz="3600">
                <a:solidFill>
                  <a:srgbClr val="7A27B7"/>
                </a:solidFill>
              </a:rPr>
              <a:t> efficiency?</a:t>
            </a:r>
            <a:endParaRPr sz="3600">
              <a:solidFill>
                <a:srgbClr val="7A27B7"/>
              </a:solidFill>
            </a:endParaRPr>
          </a:p>
          <a:p>
            <a:pPr indent="0" lvl="0" marL="0" rtl="0" algn="l">
              <a:spcBef>
                <a:spcPts val="1200"/>
              </a:spcBef>
              <a:spcAft>
                <a:spcPts val="1200"/>
              </a:spcAft>
              <a:buNone/>
            </a:pPr>
            <a:r>
              <a:t/>
            </a:r>
            <a:endParaRPr/>
          </a:p>
        </p:txBody>
      </p:sp>
      <p:sp>
        <p:nvSpPr>
          <p:cNvPr id="385" name="Google Shape;385;p44"/>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 2</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